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5" r:id="rId4"/>
    <p:sldMasterId id="2147483721" r:id="rId5"/>
    <p:sldMasterId id="2147483713" r:id="rId6"/>
  </p:sldMasterIdLst>
  <p:notesMasterIdLst>
    <p:notesMasterId r:id="rId50"/>
  </p:notesMasterIdLst>
  <p:handoutMasterIdLst>
    <p:handoutMasterId r:id="rId51"/>
  </p:handoutMasterIdLst>
  <p:sldIdLst>
    <p:sldId id="256" r:id="rId7"/>
    <p:sldId id="778" r:id="rId8"/>
    <p:sldId id="777" r:id="rId9"/>
    <p:sldId id="765" r:id="rId10"/>
    <p:sldId id="821" r:id="rId11"/>
    <p:sldId id="576" r:id="rId12"/>
    <p:sldId id="697" r:id="rId13"/>
    <p:sldId id="796" r:id="rId14"/>
    <p:sldId id="719" r:id="rId15"/>
    <p:sldId id="681" r:id="rId16"/>
    <p:sldId id="780" r:id="rId17"/>
    <p:sldId id="669" r:id="rId18"/>
    <p:sldId id="718" r:id="rId19"/>
    <p:sldId id="264" r:id="rId20"/>
    <p:sldId id="285" r:id="rId21"/>
    <p:sldId id="729" r:id="rId22"/>
    <p:sldId id="740" r:id="rId23"/>
    <p:sldId id="288" r:id="rId24"/>
    <p:sldId id="671" r:id="rId25"/>
    <p:sldId id="760" r:id="rId26"/>
    <p:sldId id="817" r:id="rId27"/>
    <p:sldId id="812" r:id="rId28"/>
    <p:sldId id="599" r:id="rId29"/>
    <p:sldId id="752" r:id="rId30"/>
    <p:sldId id="691" r:id="rId31"/>
    <p:sldId id="405" r:id="rId32"/>
    <p:sldId id="332" r:id="rId33"/>
    <p:sldId id="692" r:id="rId34"/>
    <p:sldId id="414" r:id="rId35"/>
    <p:sldId id="640" r:id="rId36"/>
    <p:sldId id="641" r:id="rId37"/>
    <p:sldId id="272" r:id="rId38"/>
    <p:sldId id="360" r:id="rId39"/>
    <p:sldId id="296" r:id="rId40"/>
    <p:sldId id="816" r:id="rId41"/>
    <p:sldId id="657" r:id="rId42"/>
    <p:sldId id="656" r:id="rId43"/>
    <p:sldId id="586" r:id="rId44"/>
    <p:sldId id="343" r:id="rId45"/>
    <p:sldId id="327" r:id="rId46"/>
    <p:sldId id="813" r:id="rId47"/>
    <p:sldId id="748" r:id="rId48"/>
    <p:sldId id="644" r:id="rId49"/>
  </p:sldIdLst>
  <p:sldSz cx="9144000" cy="6858000" type="screen4x3"/>
  <p:notesSz cx="7010400" cy="9296400"/>
  <p:embeddedFontLst>
    <p:embeddedFont>
      <p:font typeface="Baskerville Old Face" panose="02020602080505020303" pitchFamily="18" charset="0"/>
      <p:regular r:id="rId52"/>
    </p:embeddedFont>
    <p:embeddedFont>
      <p:font typeface="Calibri" panose="020F0502020204030204" pitchFamily="34" charset="0"/>
      <p:regular r:id="rId53"/>
      <p:bold r:id="rId54"/>
      <p:italic r:id="rId55"/>
      <p:boldItalic r:id="rId56"/>
    </p:embeddedFont>
    <p:embeddedFont>
      <p:font typeface="Calibri Light" panose="020F0302020204030204" pitchFamily="34" charset="0"/>
      <p:regular r:id="rId57"/>
      <p:italic r:id="rId58"/>
    </p:embeddedFont>
    <p:embeddedFont>
      <p:font typeface="Cambria" panose="02040503050406030204" pitchFamily="18" charset="0"/>
      <p:regular r:id="rId59"/>
      <p:bold r:id="rId60"/>
      <p:italic r:id="rId61"/>
      <p:boldItalic r:id="rId62"/>
    </p:embeddedFont>
    <p:embeddedFont>
      <p:font typeface="Candara" panose="020E0502030303020204" pitchFamily="34" charset="0"/>
      <p:regular r:id="rId63"/>
      <p:bold r:id="rId64"/>
      <p:italic r:id="rId65"/>
      <p:boldItalic r:id="rId66"/>
    </p:embeddedFont>
    <p:embeddedFont>
      <p:font typeface="Gadugi" panose="020B0502040204020203" pitchFamily="34" charset="0"/>
      <p:regular r:id="rId67"/>
      <p:bold r:id="rId68"/>
    </p:embeddedFont>
    <p:embeddedFont>
      <p:font typeface="Helvetica" panose="020B0604020202020204" pitchFamily="34" charset="0"/>
      <p:regular r:id="rId69"/>
      <p:bold r:id="rId70"/>
      <p:italic r:id="rId71"/>
      <p:boldItalic r:id="rId72"/>
    </p:embeddedFont>
    <p:embeddedFont>
      <p:font typeface="Tahoma" panose="020B0604030504040204" pitchFamily="34" charset="0"/>
      <p:regular r:id="rId73"/>
      <p:bold r:id="rId74"/>
    </p:embeddedFont>
    <p:embeddedFont>
      <p:font typeface="Times" panose="02020603050405020304" pitchFamily="18" charset="0"/>
      <p:regular r:id="rId75"/>
      <p:bold r:id="rId76"/>
      <p:italic r:id="rId77"/>
      <p:boldItalic r:id="rId78"/>
    </p:embeddedFont>
    <p:embeddedFont>
      <p:font typeface="Trebuchet MS" panose="020B0603020202020204" pitchFamily="34" charset="0"/>
      <p:regular r:id="rId79"/>
      <p:bold r:id="rId80"/>
      <p:italic r:id="rId81"/>
      <p:boldItalic r:id="rId8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p15:clr>
            <a:srgbClr val="A4A3A4"/>
          </p15:clr>
        </p15:guide>
        <p15:guide id="2" pos="14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broughton" initials="p" lastIdx="2" clrIdx="0"/>
  <p:cmAuthor id="1" name="Sylvia Rossi" initials="SR"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000000"/>
    <a:srgbClr val="989898"/>
    <a:srgbClr val="CC0000"/>
    <a:srgbClr val="002E51"/>
    <a:srgbClr val="014A82"/>
    <a:srgbClr val="0263A4"/>
    <a:srgbClr val="0067AA"/>
    <a:srgbClr val="454545"/>
    <a:srgbClr val="02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00" autoAdjust="0"/>
    <p:restoredTop sz="89130" autoAdjust="0"/>
  </p:normalViewPr>
  <p:slideViewPr>
    <p:cSldViewPr>
      <p:cViewPr varScale="1">
        <p:scale>
          <a:sx n="56" d="100"/>
          <a:sy n="56" d="100"/>
        </p:scale>
        <p:origin x="1676" y="56"/>
      </p:cViewPr>
      <p:guideLst>
        <p:guide orient="horz" pos="816"/>
        <p:guide pos="144"/>
      </p:guideLst>
    </p:cSldViewPr>
  </p:slideViewPr>
  <p:notesTextViewPr>
    <p:cViewPr>
      <p:scale>
        <a:sx n="3" d="2"/>
        <a:sy n="3" d="2"/>
      </p:scale>
      <p:origin x="0" y="0"/>
    </p:cViewPr>
  </p:notesTextViewPr>
  <p:sorterViewPr>
    <p:cViewPr>
      <p:scale>
        <a:sx n="42" d="100"/>
        <a:sy n="42" d="100"/>
      </p:scale>
      <p:origin x="0" y="0"/>
    </p:cViewPr>
  </p:sorterViewPr>
  <p:notesViewPr>
    <p:cSldViewPr>
      <p:cViewPr varScale="1">
        <p:scale>
          <a:sx n="37" d="100"/>
          <a:sy n="37" d="100"/>
        </p:scale>
        <p:origin x="-2366" y="-10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font" Target="fonts/font17.fntdata"/><Relationship Id="rId76" Type="http://schemas.openxmlformats.org/officeDocument/2006/relationships/font" Target="fonts/font25.fntdata"/><Relationship Id="rId84"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font" Target="fonts/font20.fntdata"/><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font" Target="fonts/font23.fntdata"/><Relationship Id="rId79" Type="http://schemas.openxmlformats.org/officeDocument/2006/relationships/font" Target="fonts/font28.fntdata"/><Relationship Id="rId87"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font" Target="fonts/font10.fntdata"/><Relationship Id="rId82" Type="http://schemas.openxmlformats.org/officeDocument/2006/relationships/font" Target="fonts/font31.fntdata"/><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77" Type="http://schemas.openxmlformats.org/officeDocument/2006/relationships/font" Target="fonts/font26.fntdata"/><Relationship Id="rId8" Type="http://schemas.openxmlformats.org/officeDocument/2006/relationships/slide" Target="slides/slide2.xml"/><Relationship Id="rId51" Type="http://schemas.openxmlformats.org/officeDocument/2006/relationships/handoutMaster" Target="handoutMasters/handoutMaster1.xml"/><Relationship Id="rId72" Type="http://schemas.openxmlformats.org/officeDocument/2006/relationships/font" Target="fonts/font21.fntdata"/><Relationship Id="rId80" Type="http://schemas.openxmlformats.org/officeDocument/2006/relationships/font" Target="fonts/font29.fntdata"/><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font" Target="fonts/font24.fntdata"/><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6.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font" Target="fonts/font22.fntdata"/><Relationship Id="rId78" Type="http://schemas.openxmlformats.org/officeDocument/2006/relationships/font" Target="fonts/font27.fntdata"/><Relationship Id="rId81" Type="http://schemas.openxmlformats.org/officeDocument/2006/relationships/font" Target="fonts/font30.fntdata"/><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C996B0-A0DA-4174-86D0-624C5B318174}"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960B8E4C-2F8B-487D-93E3-2114BA56DA69}">
      <dgm:prSet phldrT="[Text]"/>
      <dgm:spPr/>
      <dgm:t>
        <a:bodyPr/>
        <a:lstStyle/>
        <a:p>
          <a:r>
            <a:rPr lang="en-US" b="1" dirty="0"/>
            <a:t>Healthy Culture</a:t>
          </a:r>
        </a:p>
      </dgm:t>
    </dgm:pt>
    <dgm:pt modelId="{9773B861-F20E-44A6-B450-760D85D18F1B}" type="parTrans" cxnId="{65B691D8-4A7B-4415-B41D-35CCB81A5E49}">
      <dgm:prSet/>
      <dgm:spPr/>
      <dgm:t>
        <a:bodyPr/>
        <a:lstStyle/>
        <a:p>
          <a:endParaRPr lang="en-US"/>
        </a:p>
      </dgm:t>
    </dgm:pt>
    <dgm:pt modelId="{266F7021-443B-486F-BC76-CA9BE69FBDA3}" type="sibTrans" cxnId="{65B691D8-4A7B-4415-B41D-35CCB81A5E49}">
      <dgm:prSet/>
      <dgm:spPr/>
      <dgm:t>
        <a:bodyPr/>
        <a:lstStyle/>
        <a:p>
          <a:endParaRPr lang="en-US"/>
        </a:p>
      </dgm:t>
    </dgm:pt>
    <dgm:pt modelId="{0A969C9B-7DF0-4106-8C42-AD418DE2031B}">
      <dgm:prSet phldrT="[Text]"/>
      <dgm:spPr/>
      <dgm:t>
        <a:bodyPr/>
        <a:lstStyle/>
        <a:p>
          <a:r>
            <a:rPr lang="en-US" b="1" dirty="0"/>
            <a:t>Employee Engagement</a:t>
          </a:r>
        </a:p>
      </dgm:t>
    </dgm:pt>
    <dgm:pt modelId="{67777FFD-0F3F-49A5-A2D4-AA204C5F1C73}" type="parTrans" cxnId="{B6C58FED-B64D-4081-9880-F6077963069F}">
      <dgm:prSet/>
      <dgm:spPr/>
      <dgm:t>
        <a:bodyPr/>
        <a:lstStyle/>
        <a:p>
          <a:endParaRPr lang="en-US"/>
        </a:p>
      </dgm:t>
    </dgm:pt>
    <dgm:pt modelId="{466CDDC0-9932-45D1-8138-7D9B75360475}" type="sibTrans" cxnId="{B6C58FED-B64D-4081-9880-F6077963069F}">
      <dgm:prSet/>
      <dgm:spPr/>
      <dgm:t>
        <a:bodyPr/>
        <a:lstStyle/>
        <a:p>
          <a:endParaRPr lang="en-US"/>
        </a:p>
      </dgm:t>
    </dgm:pt>
    <dgm:pt modelId="{0BCF9C79-802D-42B5-A678-BFC4540A4490}">
      <dgm:prSet phldrT="[Text]"/>
      <dgm:spPr/>
      <dgm:t>
        <a:bodyPr/>
        <a:lstStyle/>
        <a:p>
          <a:r>
            <a:rPr lang="en-US" b="1" dirty="0"/>
            <a:t>High</a:t>
          </a:r>
        </a:p>
        <a:p>
          <a:r>
            <a:rPr lang="en-US" b="1" dirty="0"/>
            <a:t>Performance</a:t>
          </a:r>
        </a:p>
      </dgm:t>
    </dgm:pt>
    <dgm:pt modelId="{4045A3E6-4A7B-4F84-827E-C766A9166083}" type="parTrans" cxnId="{B873316A-C8F6-4AC1-BB0A-AEAC28E122B3}">
      <dgm:prSet/>
      <dgm:spPr/>
      <dgm:t>
        <a:bodyPr/>
        <a:lstStyle/>
        <a:p>
          <a:endParaRPr lang="en-US"/>
        </a:p>
      </dgm:t>
    </dgm:pt>
    <dgm:pt modelId="{73591459-7C45-46DF-87A4-2BEDCE6DDF30}" type="sibTrans" cxnId="{B873316A-C8F6-4AC1-BB0A-AEAC28E122B3}">
      <dgm:prSet/>
      <dgm:spPr/>
      <dgm:t>
        <a:bodyPr/>
        <a:lstStyle/>
        <a:p>
          <a:endParaRPr lang="en-US"/>
        </a:p>
      </dgm:t>
    </dgm:pt>
    <dgm:pt modelId="{843E7958-0996-4B89-8438-EF776B0B9FE3}" type="pres">
      <dgm:prSet presAssocID="{FFC996B0-A0DA-4174-86D0-624C5B318174}" presName="Name0" presStyleCnt="0">
        <dgm:presLayoutVars>
          <dgm:chMax val="7"/>
          <dgm:chPref val="7"/>
          <dgm:dir/>
          <dgm:animLvl val="lvl"/>
        </dgm:presLayoutVars>
      </dgm:prSet>
      <dgm:spPr/>
    </dgm:pt>
    <dgm:pt modelId="{8AB902EB-E9E3-4280-87D9-28E1B49BB3C5}" type="pres">
      <dgm:prSet presAssocID="{960B8E4C-2F8B-487D-93E3-2114BA56DA69}" presName="Accent1" presStyleCnt="0"/>
      <dgm:spPr/>
    </dgm:pt>
    <dgm:pt modelId="{102D9F6B-0354-4694-BC76-08DFFDB66B82}" type="pres">
      <dgm:prSet presAssocID="{960B8E4C-2F8B-487D-93E3-2114BA56DA69}" presName="Accent" presStyleLbl="node1" presStyleIdx="0" presStyleCnt="3"/>
      <dgm:spPr>
        <a:solidFill>
          <a:srgbClr val="00B050"/>
        </a:solidFill>
      </dgm:spPr>
    </dgm:pt>
    <dgm:pt modelId="{EB1ED730-5166-4758-BDC7-98B9E1A122A1}" type="pres">
      <dgm:prSet presAssocID="{960B8E4C-2F8B-487D-93E3-2114BA56DA69}" presName="Parent1" presStyleLbl="revTx" presStyleIdx="0" presStyleCnt="3">
        <dgm:presLayoutVars>
          <dgm:chMax val="1"/>
          <dgm:chPref val="1"/>
          <dgm:bulletEnabled val="1"/>
        </dgm:presLayoutVars>
      </dgm:prSet>
      <dgm:spPr/>
    </dgm:pt>
    <dgm:pt modelId="{212C729D-C15E-44E8-BF45-E23BC1F17972}" type="pres">
      <dgm:prSet presAssocID="{0A969C9B-7DF0-4106-8C42-AD418DE2031B}" presName="Accent2" presStyleCnt="0"/>
      <dgm:spPr/>
    </dgm:pt>
    <dgm:pt modelId="{743BE2F0-51D7-4706-91AE-271E25A5279F}" type="pres">
      <dgm:prSet presAssocID="{0A969C9B-7DF0-4106-8C42-AD418DE2031B}" presName="Accent" presStyleLbl="node1" presStyleIdx="1" presStyleCnt="3"/>
      <dgm:spPr>
        <a:solidFill>
          <a:srgbClr val="FFC000"/>
        </a:solidFill>
      </dgm:spPr>
    </dgm:pt>
    <dgm:pt modelId="{1DDC7E5C-2870-4EA2-BFC5-060B1E29B4B1}" type="pres">
      <dgm:prSet presAssocID="{0A969C9B-7DF0-4106-8C42-AD418DE2031B}" presName="Parent2" presStyleLbl="revTx" presStyleIdx="1" presStyleCnt="3">
        <dgm:presLayoutVars>
          <dgm:chMax val="1"/>
          <dgm:chPref val="1"/>
          <dgm:bulletEnabled val="1"/>
        </dgm:presLayoutVars>
      </dgm:prSet>
      <dgm:spPr/>
    </dgm:pt>
    <dgm:pt modelId="{95845A11-C47A-4808-9FC6-46B84047CD25}" type="pres">
      <dgm:prSet presAssocID="{0BCF9C79-802D-42B5-A678-BFC4540A4490}" presName="Accent3" presStyleCnt="0"/>
      <dgm:spPr/>
    </dgm:pt>
    <dgm:pt modelId="{0D141A1D-4554-425C-8BEE-5952C4E62AB0}" type="pres">
      <dgm:prSet presAssocID="{0BCF9C79-802D-42B5-A678-BFC4540A4490}" presName="Accent" presStyleLbl="node1" presStyleIdx="2" presStyleCnt="3"/>
      <dgm:spPr>
        <a:solidFill>
          <a:srgbClr val="FF0000"/>
        </a:solidFill>
      </dgm:spPr>
    </dgm:pt>
    <dgm:pt modelId="{C9C5968C-678B-4AC6-A879-543B36B823E0}" type="pres">
      <dgm:prSet presAssocID="{0BCF9C79-802D-42B5-A678-BFC4540A4490}" presName="Parent3" presStyleLbl="revTx" presStyleIdx="2" presStyleCnt="3">
        <dgm:presLayoutVars>
          <dgm:chMax val="1"/>
          <dgm:chPref val="1"/>
          <dgm:bulletEnabled val="1"/>
        </dgm:presLayoutVars>
      </dgm:prSet>
      <dgm:spPr/>
    </dgm:pt>
  </dgm:ptLst>
  <dgm:cxnLst>
    <dgm:cxn modelId="{9A807664-33C6-46C1-BCB7-C87A522A2D8A}" type="presOf" srcId="{0A969C9B-7DF0-4106-8C42-AD418DE2031B}" destId="{1DDC7E5C-2870-4EA2-BFC5-060B1E29B4B1}" srcOrd="0" destOrd="0" presId="urn:microsoft.com/office/officeart/2009/layout/CircleArrowProcess"/>
    <dgm:cxn modelId="{B873316A-C8F6-4AC1-BB0A-AEAC28E122B3}" srcId="{FFC996B0-A0DA-4174-86D0-624C5B318174}" destId="{0BCF9C79-802D-42B5-A678-BFC4540A4490}" srcOrd="2" destOrd="0" parTransId="{4045A3E6-4A7B-4F84-827E-C766A9166083}" sibTransId="{73591459-7C45-46DF-87A4-2BEDCE6DDF30}"/>
    <dgm:cxn modelId="{13AE2775-3C96-4DBC-9F1C-6136776DF376}" type="presOf" srcId="{FFC996B0-A0DA-4174-86D0-624C5B318174}" destId="{843E7958-0996-4B89-8438-EF776B0B9FE3}" srcOrd="0" destOrd="0" presId="urn:microsoft.com/office/officeart/2009/layout/CircleArrowProcess"/>
    <dgm:cxn modelId="{C649399B-3D4C-48F1-A096-5CEA3FBC700C}" type="presOf" srcId="{0BCF9C79-802D-42B5-A678-BFC4540A4490}" destId="{C9C5968C-678B-4AC6-A879-543B36B823E0}" srcOrd="0" destOrd="0" presId="urn:microsoft.com/office/officeart/2009/layout/CircleArrowProcess"/>
    <dgm:cxn modelId="{24BE39C4-3A7C-4838-BEEE-1E38A3D53890}" type="presOf" srcId="{960B8E4C-2F8B-487D-93E3-2114BA56DA69}" destId="{EB1ED730-5166-4758-BDC7-98B9E1A122A1}" srcOrd="0" destOrd="0" presId="urn:microsoft.com/office/officeart/2009/layout/CircleArrowProcess"/>
    <dgm:cxn modelId="{65B691D8-4A7B-4415-B41D-35CCB81A5E49}" srcId="{FFC996B0-A0DA-4174-86D0-624C5B318174}" destId="{960B8E4C-2F8B-487D-93E3-2114BA56DA69}" srcOrd="0" destOrd="0" parTransId="{9773B861-F20E-44A6-B450-760D85D18F1B}" sibTransId="{266F7021-443B-486F-BC76-CA9BE69FBDA3}"/>
    <dgm:cxn modelId="{B6C58FED-B64D-4081-9880-F6077963069F}" srcId="{FFC996B0-A0DA-4174-86D0-624C5B318174}" destId="{0A969C9B-7DF0-4106-8C42-AD418DE2031B}" srcOrd="1" destOrd="0" parTransId="{67777FFD-0F3F-49A5-A2D4-AA204C5F1C73}" sibTransId="{466CDDC0-9932-45D1-8138-7D9B75360475}"/>
    <dgm:cxn modelId="{00E4B52E-87D1-4F5C-AD86-E13F9AE24C6D}" type="presParOf" srcId="{843E7958-0996-4B89-8438-EF776B0B9FE3}" destId="{8AB902EB-E9E3-4280-87D9-28E1B49BB3C5}" srcOrd="0" destOrd="0" presId="urn:microsoft.com/office/officeart/2009/layout/CircleArrowProcess"/>
    <dgm:cxn modelId="{DD98C4ED-AAB4-49D1-A5CE-B74BC48F4010}" type="presParOf" srcId="{8AB902EB-E9E3-4280-87D9-28E1B49BB3C5}" destId="{102D9F6B-0354-4694-BC76-08DFFDB66B82}" srcOrd="0" destOrd="0" presId="urn:microsoft.com/office/officeart/2009/layout/CircleArrowProcess"/>
    <dgm:cxn modelId="{CA36F87E-F528-4651-8B2B-DD1269258818}" type="presParOf" srcId="{843E7958-0996-4B89-8438-EF776B0B9FE3}" destId="{EB1ED730-5166-4758-BDC7-98B9E1A122A1}" srcOrd="1" destOrd="0" presId="urn:microsoft.com/office/officeart/2009/layout/CircleArrowProcess"/>
    <dgm:cxn modelId="{BBDC16D9-0DF4-4578-91B0-DA4A71722D02}" type="presParOf" srcId="{843E7958-0996-4B89-8438-EF776B0B9FE3}" destId="{212C729D-C15E-44E8-BF45-E23BC1F17972}" srcOrd="2" destOrd="0" presId="urn:microsoft.com/office/officeart/2009/layout/CircleArrowProcess"/>
    <dgm:cxn modelId="{A7C10A7B-83FA-4C04-A3F1-A4B8B9607964}" type="presParOf" srcId="{212C729D-C15E-44E8-BF45-E23BC1F17972}" destId="{743BE2F0-51D7-4706-91AE-271E25A5279F}" srcOrd="0" destOrd="0" presId="urn:microsoft.com/office/officeart/2009/layout/CircleArrowProcess"/>
    <dgm:cxn modelId="{38883C29-EB04-462B-94F0-CA3F03B6A246}" type="presParOf" srcId="{843E7958-0996-4B89-8438-EF776B0B9FE3}" destId="{1DDC7E5C-2870-4EA2-BFC5-060B1E29B4B1}" srcOrd="3" destOrd="0" presId="urn:microsoft.com/office/officeart/2009/layout/CircleArrowProcess"/>
    <dgm:cxn modelId="{A9406BBE-EE5B-4E88-8EFA-EA2C5E75B985}" type="presParOf" srcId="{843E7958-0996-4B89-8438-EF776B0B9FE3}" destId="{95845A11-C47A-4808-9FC6-46B84047CD25}" srcOrd="4" destOrd="0" presId="urn:microsoft.com/office/officeart/2009/layout/CircleArrowProcess"/>
    <dgm:cxn modelId="{F20B017D-EEC4-4459-8AE4-A506419A1100}" type="presParOf" srcId="{95845A11-C47A-4808-9FC6-46B84047CD25}" destId="{0D141A1D-4554-425C-8BEE-5952C4E62AB0}" srcOrd="0" destOrd="0" presId="urn:microsoft.com/office/officeart/2009/layout/CircleArrowProcess"/>
    <dgm:cxn modelId="{021EBCA4-4208-40A4-BFD5-757D211BC1CA}" type="presParOf" srcId="{843E7958-0996-4B89-8438-EF776B0B9FE3}" destId="{C9C5968C-678B-4AC6-A879-543B36B823E0}" srcOrd="5" destOrd="0" presId="urn:microsoft.com/office/officeart/2009/layout/CircleArrowProcess"/>
  </dgm:cxnLst>
  <dgm:bg>
    <a:solidFill>
      <a:schemeClr val="bg2"/>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A4C786-9149-4B1D-A3FF-FB46D757630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83B0BBE-4313-4B75-9B47-D5E7597CDEBD}">
      <dgm:prSet phldrT="[Text]" custT="1"/>
      <dgm:spPr>
        <a:solidFill>
          <a:schemeClr val="accent2"/>
        </a:solidFill>
        <a:ln>
          <a:solidFill>
            <a:schemeClr val="accent4"/>
          </a:solidFill>
        </a:ln>
      </dgm:spPr>
      <dgm:t>
        <a:bodyPr/>
        <a:lstStyle/>
        <a:p>
          <a:r>
            <a:rPr lang="en-US" sz="2400" b="1" dirty="0">
              <a:latin typeface="Trebuchet MS" panose="020B0603020202020204" pitchFamily="34" charset="0"/>
            </a:rPr>
            <a:t>Instill a Talent Mindset</a:t>
          </a:r>
        </a:p>
      </dgm:t>
    </dgm:pt>
    <dgm:pt modelId="{EBEE18CE-8DCF-438E-9AE9-6561839C7FED}" type="parTrans" cxnId="{2506DFE9-7146-4A9C-9774-23D75A63A35F}">
      <dgm:prSet/>
      <dgm:spPr/>
      <dgm:t>
        <a:bodyPr/>
        <a:lstStyle/>
        <a:p>
          <a:endParaRPr lang="en-US"/>
        </a:p>
      </dgm:t>
    </dgm:pt>
    <dgm:pt modelId="{10181369-0801-47DA-9EE6-4FBF0184676E}" type="sibTrans" cxnId="{2506DFE9-7146-4A9C-9774-23D75A63A35F}">
      <dgm:prSet/>
      <dgm:spPr/>
      <dgm:t>
        <a:bodyPr/>
        <a:lstStyle/>
        <a:p>
          <a:endParaRPr lang="en-US"/>
        </a:p>
      </dgm:t>
    </dgm:pt>
    <dgm:pt modelId="{DCAD2CB6-1C49-4D8C-9EBA-C75AA058E7E3}">
      <dgm:prSet phldrT="[Text]" custT="1"/>
      <dgm:spPr>
        <a:solidFill>
          <a:srgbClr val="76629E"/>
        </a:solidFill>
        <a:ln>
          <a:solidFill>
            <a:schemeClr val="accent4"/>
          </a:solidFill>
        </a:ln>
      </dgm:spPr>
      <dgm:t>
        <a:bodyPr/>
        <a:lstStyle/>
        <a:p>
          <a:r>
            <a:rPr lang="en-US" sz="2400" b="1" dirty="0">
              <a:latin typeface="Trebuchet MS" panose="020B0603020202020204" pitchFamily="34" charset="0"/>
            </a:rPr>
            <a:t>Differentiate &amp; Affirm</a:t>
          </a:r>
        </a:p>
      </dgm:t>
    </dgm:pt>
    <dgm:pt modelId="{63BD9455-D8A7-4D87-A43A-663BD84FB72E}" type="parTrans" cxnId="{F02C5088-EC33-4B01-8E5C-F2819F6DF939}">
      <dgm:prSet/>
      <dgm:spPr/>
      <dgm:t>
        <a:bodyPr/>
        <a:lstStyle/>
        <a:p>
          <a:endParaRPr lang="en-US"/>
        </a:p>
      </dgm:t>
    </dgm:pt>
    <dgm:pt modelId="{609DFC71-12E9-46A2-AA9C-92C4A9432A9E}" type="sibTrans" cxnId="{F02C5088-EC33-4B01-8E5C-F2819F6DF939}">
      <dgm:prSet/>
      <dgm:spPr/>
      <dgm:t>
        <a:bodyPr/>
        <a:lstStyle/>
        <a:p>
          <a:endParaRPr lang="en-US"/>
        </a:p>
      </dgm:t>
    </dgm:pt>
    <dgm:pt modelId="{759ACE95-4FC4-4732-A695-1FBA6A21F40C}">
      <dgm:prSet phldrT="[Text]"/>
      <dgm:spPr>
        <a:solidFill>
          <a:srgbClr val="0070C0"/>
        </a:solidFill>
        <a:ln>
          <a:solidFill>
            <a:schemeClr val="accent4"/>
          </a:solidFill>
        </a:ln>
      </dgm:spPr>
      <dgm:t>
        <a:bodyPr/>
        <a:lstStyle/>
        <a:p>
          <a:r>
            <a:rPr lang="en-US" b="1" dirty="0">
              <a:latin typeface="Trebuchet MS" panose="020B0603020202020204" pitchFamily="34" charset="0"/>
            </a:rPr>
            <a:t>Create a Winning Employee Value Proposition</a:t>
          </a:r>
        </a:p>
      </dgm:t>
    </dgm:pt>
    <dgm:pt modelId="{81FA8A07-5AAF-4F11-BCDA-2DABC4E65F3A}" type="parTrans" cxnId="{C5DDEF0F-5231-4EBA-A63A-A4A26CDA4B04}">
      <dgm:prSet/>
      <dgm:spPr/>
      <dgm:t>
        <a:bodyPr/>
        <a:lstStyle/>
        <a:p>
          <a:endParaRPr lang="en-US"/>
        </a:p>
      </dgm:t>
    </dgm:pt>
    <dgm:pt modelId="{98278FE1-79EB-4BBD-86D6-B5F07EE71F9B}" type="sibTrans" cxnId="{C5DDEF0F-5231-4EBA-A63A-A4A26CDA4B04}">
      <dgm:prSet/>
      <dgm:spPr/>
      <dgm:t>
        <a:bodyPr/>
        <a:lstStyle/>
        <a:p>
          <a:endParaRPr lang="en-US"/>
        </a:p>
      </dgm:t>
    </dgm:pt>
    <dgm:pt modelId="{640706DB-D937-4E5B-A836-2023A096C43F}">
      <dgm:prSet phldrT="[Text]"/>
      <dgm:spPr>
        <a:solidFill>
          <a:schemeClr val="tx2">
            <a:lumMod val="50000"/>
            <a:lumOff val="50000"/>
          </a:schemeClr>
        </a:solidFill>
        <a:ln>
          <a:solidFill>
            <a:schemeClr val="accent4"/>
          </a:solidFill>
        </a:ln>
      </dgm:spPr>
      <dgm:t>
        <a:bodyPr/>
        <a:lstStyle/>
        <a:p>
          <a:r>
            <a:rPr lang="en-US" b="1" dirty="0">
              <a:solidFill>
                <a:schemeClr val="bg1"/>
              </a:solidFill>
              <a:latin typeface="Trebuchet MS" panose="020B0603020202020204" pitchFamily="34" charset="0"/>
            </a:rPr>
            <a:t>Recruit Talent Continuously</a:t>
          </a:r>
        </a:p>
      </dgm:t>
    </dgm:pt>
    <dgm:pt modelId="{956CC1E4-7D9E-42CC-A00D-B92C21B73E42}" type="parTrans" cxnId="{FB07E3B5-28A9-4067-B3EF-ABBFE042A8CB}">
      <dgm:prSet/>
      <dgm:spPr/>
      <dgm:t>
        <a:bodyPr/>
        <a:lstStyle/>
        <a:p>
          <a:endParaRPr lang="en-US"/>
        </a:p>
      </dgm:t>
    </dgm:pt>
    <dgm:pt modelId="{B49D31DE-0A89-4842-8FA4-9A658AAC51B6}" type="sibTrans" cxnId="{FB07E3B5-28A9-4067-B3EF-ABBFE042A8CB}">
      <dgm:prSet/>
      <dgm:spPr/>
      <dgm:t>
        <a:bodyPr/>
        <a:lstStyle/>
        <a:p>
          <a:endParaRPr lang="en-US"/>
        </a:p>
      </dgm:t>
    </dgm:pt>
    <dgm:pt modelId="{B85F1F49-0AA4-4B02-97ED-EBA3B20D6661}">
      <dgm:prSet phldrT="[Text]"/>
      <dgm:spPr>
        <a:solidFill>
          <a:srgbClr val="8F6D58"/>
        </a:solidFill>
        <a:ln>
          <a:solidFill>
            <a:schemeClr val="accent4"/>
          </a:solidFill>
        </a:ln>
      </dgm:spPr>
      <dgm:t>
        <a:bodyPr/>
        <a:lstStyle/>
        <a:p>
          <a:r>
            <a:rPr lang="en-US" b="1" dirty="0">
              <a:latin typeface="Trebuchet MS" panose="020B0603020202020204" pitchFamily="34" charset="0"/>
            </a:rPr>
            <a:t>Grow Leaders</a:t>
          </a:r>
        </a:p>
      </dgm:t>
    </dgm:pt>
    <dgm:pt modelId="{DC04602D-A416-4414-9239-586F1C50555D}" type="parTrans" cxnId="{D433D197-D315-430B-825C-61D5E7631BF3}">
      <dgm:prSet/>
      <dgm:spPr/>
      <dgm:t>
        <a:bodyPr/>
        <a:lstStyle/>
        <a:p>
          <a:endParaRPr lang="en-US"/>
        </a:p>
      </dgm:t>
    </dgm:pt>
    <dgm:pt modelId="{2BDFDF61-47EE-4242-AAF9-AD0D36BD2E63}" type="sibTrans" cxnId="{D433D197-D315-430B-825C-61D5E7631BF3}">
      <dgm:prSet/>
      <dgm:spPr/>
      <dgm:t>
        <a:bodyPr/>
        <a:lstStyle/>
        <a:p>
          <a:endParaRPr lang="en-US"/>
        </a:p>
      </dgm:t>
    </dgm:pt>
    <dgm:pt modelId="{5DF0F3E7-0281-4183-8FFE-CC167CF518D8}" type="pres">
      <dgm:prSet presAssocID="{80A4C786-9149-4B1D-A3FF-FB46D7576304}" presName="diagram" presStyleCnt="0">
        <dgm:presLayoutVars>
          <dgm:dir/>
          <dgm:resizeHandles val="exact"/>
        </dgm:presLayoutVars>
      </dgm:prSet>
      <dgm:spPr/>
    </dgm:pt>
    <dgm:pt modelId="{9FA8DB64-3823-4345-9AEA-7426AA115CCA}" type="pres">
      <dgm:prSet presAssocID="{483B0BBE-4313-4B75-9B47-D5E7597CDEBD}" presName="node" presStyleLbl="node1" presStyleIdx="0" presStyleCnt="5" custScaleX="157395" custScaleY="90663" custLinFactNeighborX="51376" custLinFactNeighborY="-163">
        <dgm:presLayoutVars>
          <dgm:bulletEnabled val="1"/>
        </dgm:presLayoutVars>
      </dgm:prSet>
      <dgm:spPr>
        <a:prstGeom prst="plaque">
          <a:avLst/>
        </a:prstGeom>
      </dgm:spPr>
    </dgm:pt>
    <dgm:pt modelId="{A8A0C856-FC51-449E-95CE-D5B8542D6696}" type="pres">
      <dgm:prSet presAssocID="{10181369-0801-47DA-9EE6-4FBF0184676E}" presName="sibTrans" presStyleCnt="0"/>
      <dgm:spPr/>
    </dgm:pt>
    <dgm:pt modelId="{84FE6922-2111-4453-A38E-D40729AF8D7A}" type="pres">
      <dgm:prSet presAssocID="{DCAD2CB6-1C49-4D8C-9EBA-C75AA058E7E3}" presName="node" presStyleLbl="node1" presStyleIdx="1" presStyleCnt="5" custLinFactY="100000" custLinFactNeighborX="-26548" custLinFactNeighborY="126249">
        <dgm:presLayoutVars>
          <dgm:bulletEnabled val="1"/>
        </dgm:presLayoutVars>
      </dgm:prSet>
      <dgm:spPr>
        <a:prstGeom prst="plaque">
          <a:avLst/>
        </a:prstGeom>
      </dgm:spPr>
    </dgm:pt>
    <dgm:pt modelId="{80A0295A-1718-4B48-97E8-7A756293D776}" type="pres">
      <dgm:prSet presAssocID="{609DFC71-12E9-46A2-AA9C-92C4A9432A9E}" presName="sibTrans" presStyleCnt="0"/>
      <dgm:spPr/>
    </dgm:pt>
    <dgm:pt modelId="{C8B5ACC7-C1C4-4509-81AD-774E812E1947}" type="pres">
      <dgm:prSet presAssocID="{759ACE95-4FC4-4732-A695-1FBA6A21F40C}" presName="node" presStyleLbl="node1" presStyleIdx="2" presStyleCnt="5" custLinFactNeighborX="-2248" custLinFactNeighborY="-9582">
        <dgm:presLayoutVars>
          <dgm:bulletEnabled val="1"/>
        </dgm:presLayoutVars>
      </dgm:prSet>
      <dgm:spPr>
        <a:prstGeom prst="plaque">
          <a:avLst/>
        </a:prstGeom>
      </dgm:spPr>
    </dgm:pt>
    <dgm:pt modelId="{30E9F1BD-2344-47AB-A1C4-806E5A3F4F45}" type="pres">
      <dgm:prSet presAssocID="{98278FE1-79EB-4BBD-86D6-B5F07EE71F9B}" presName="sibTrans" presStyleCnt="0"/>
      <dgm:spPr/>
    </dgm:pt>
    <dgm:pt modelId="{52815DE4-1CDF-4F03-8D2E-205D7BAD1F0B}" type="pres">
      <dgm:prSet presAssocID="{640706DB-D937-4E5B-A836-2023A096C43F}" presName="node" presStyleLbl="node1" presStyleIdx="3" presStyleCnt="5" custLinFactNeighborX="2150" custLinFactNeighborY="-9582">
        <dgm:presLayoutVars>
          <dgm:bulletEnabled val="1"/>
        </dgm:presLayoutVars>
      </dgm:prSet>
      <dgm:spPr>
        <a:prstGeom prst="plaque">
          <a:avLst/>
        </a:prstGeom>
      </dgm:spPr>
    </dgm:pt>
    <dgm:pt modelId="{83A26DDA-465E-458D-BD55-60267496A4DC}" type="pres">
      <dgm:prSet presAssocID="{B49D31DE-0A89-4842-8FA4-9A658AAC51B6}" presName="sibTrans" presStyleCnt="0"/>
      <dgm:spPr/>
    </dgm:pt>
    <dgm:pt modelId="{0DF6DB97-6AF5-4A85-B784-E6EB4AA4AFB1}" type="pres">
      <dgm:prSet presAssocID="{B85F1F49-0AA4-4B02-97ED-EBA3B20D6661}" presName="node" presStyleLbl="node1" presStyleIdx="4" presStyleCnt="5" custLinFactNeighborX="-57248" custLinFactNeighborY="-7085">
        <dgm:presLayoutVars>
          <dgm:bulletEnabled val="1"/>
        </dgm:presLayoutVars>
      </dgm:prSet>
      <dgm:spPr>
        <a:prstGeom prst="plaque">
          <a:avLst/>
        </a:prstGeom>
      </dgm:spPr>
    </dgm:pt>
  </dgm:ptLst>
  <dgm:cxnLst>
    <dgm:cxn modelId="{C5DDEF0F-5231-4EBA-A63A-A4A26CDA4B04}" srcId="{80A4C786-9149-4B1D-A3FF-FB46D7576304}" destId="{759ACE95-4FC4-4732-A695-1FBA6A21F40C}" srcOrd="2" destOrd="0" parTransId="{81FA8A07-5AAF-4F11-BCDA-2DABC4E65F3A}" sibTransId="{98278FE1-79EB-4BBD-86D6-B5F07EE71F9B}"/>
    <dgm:cxn modelId="{4D86AF25-8654-4ED1-9C74-81C5FABF103F}" type="presOf" srcId="{DCAD2CB6-1C49-4D8C-9EBA-C75AA058E7E3}" destId="{84FE6922-2111-4453-A38E-D40729AF8D7A}" srcOrd="0" destOrd="0" presId="urn:microsoft.com/office/officeart/2005/8/layout/default"/>
    <dgm:cxn modelId="{4FEF1A3C-8018-4E40-8BF6-1642812597B0}" type="presOf" srcId="{B85F1F49-0AA4-4B02-97ED-EBA3B20D6661}" destId="{0DF6DB97-6AF5-4A85-B784-E6EB4AA4AFB1}" srcOrd="0" destOrd="0" presId="urn:microsoft.com/office/officeart/2005/8/layout/default"/>
    <dgm:cxn modelId="{EE7FA158-E58C-4832-B277-0D9C17910D4B}" type="presOf" srcId="{759ACE95-4FC4-4732-A695-1FBA6A21F40C}" destId="{C8B5ACC7-C1C4-4509-81AD-774E812E1947}" srcOrd="0" destOrd="0" presId="urn:microsoft.com/office/officeart/2005/8/layout/default"/>
    <dgm:cxn modelId="{F02C5088-EC33-4B01-8E5C-F2819F6DF939}" srcId="{80A4C786-9149-4B1D-A3FF-FB46D7576304}" destId="{DCAD2CB6-1C49-4D8C-9EBA-C75AA058E7E3}" srcOrd="1" destOrd="0" parTransId="{63BD9455-D8A7-4D87-A43A-663BD84FB72E}" sibTransId="{609DFC71-12E9-46A2-AA9C-92C4A9432A9E}"/>
    <dgm:cxn modelId="{D433D197-D315-430B-825C-61D5E7631BF3}" srcId="{80A4C786-9149-4B1D-A3FF-FB46D7576304}" destId="{B85F1F49-0AA4-4B02-97ED-EBA3B20D6661}" srcOrd="4" destOrd="0" parTransId="{DC04602D-A416-4414-9239-586F1C50555D}" sibTransId="{2BDFDF61-47EE-4242-AAF9-AD0D36BD2E63}"/>
    <dgm:cxn modelId="{FB07E3B5-28A9-4067-B3EF-ABBFE042A8CB}" srcId="{80A4C786-9149-4B1D-A3FF-FB46D7576304}" destId="{640706DB-D937-4E5B-A836-2023A096C43F}" srcOrd="3" destOrd="0" parTransId="{956CC1E4-7D9E-42CC-A00D-B92C21B73E42}" sibTransId="{B49D31DE-0A89-4842-8FA4-9A658AAC51B6}"/>
    <dgm:cxn modelId="{1597C8C2-D463-4765-B00E-673836D6CA3C}" type="presOf" srcId="{80A4C786-9149-4B1D-A3FF-FB46D7576304}" destId="{5DF0F3E7-0281-4183-8FFE-CC167CF518D8}" srcOrd="0" destOrd="0" presId="urn:microsoft.com/office/officeart/2005/8/layout/default"/>
    <dgm:cxn modelId="{E435F2E0-E29A-45B7-8AA6-A9BA123D9BE8}" type="presOf" srcId="{483B0BBE-4313-4B75-9B47-D5E7597CDEBD}" destId="{9FA8DB64-3823-4345-9AEA-7426AA115CCA}" srcOrd="0" destOrd="0" presId="urn:microsoft.com/office/officeart/2005/8/layout/default"/>
    <dgm:cxn modelId="{E379EAE7-E004-42CF-A0FF-A7CD6E70DBB8}" type="presOf" srcId="{640706DB-D937-4E5B-A836-2023A096C43F}" destId="{52815DE4-1CDF-4F03-8D2E-205D7BAD1F0B}" srcOrd="0" destOrd="0" presId="urn:microsoft.com/office/officeart/2005/8/layout/default"/>
    <dgm:cxn modelId="{2506DFE9-7146-4A9C-9774-23D75A63A35F}" srcId="{80A4C786-9149-4B1D-A3FF-FB46D7576304}" destId="{483B0BBE-4313-4B75-9B47-D5E7597CDEBD}" srcOrd="0" destOrd="0" parTransId="{EBEE18CE-8DCF-438E-9AE9-6561839C7FED}" sibTransId="{10181369-0801-47DA-9EE6-4FBF0184676E}"/>
    <dgm:cxn modelId="{018336FB-3E7B-4A90-A238-6F1ECF2E3D3F}" type="presParOf" srcId="{5DF0F3E7-0281-4183-8FFE-CC167CF518D8}" destId="{9FA8DB64-3823-4345-9AEA-7426AA115CCA}" srcOrd="0" destOrd="0" presId="urn:microsoft.com/office/officeart/2005/8/layout/default"/>
    <dgm:cxn modelId="{E459E4CC-768A-48EA-BB49-69A9F3BBB15D}" type="presParOf" srcId="{5DF0F3E7-0281-4183-8FFE-CC167CF518D8}" destId="{A8A0C856-FC51-449E-95CE-D5B8542D6696}" srcOrd="1" destOrd="0" presId="urn:microsoft.com/office/officeart/2005/8/layout/default"/>
    <dgm:cxn modelId="{74AABE27-1989-43AF-84FC-D3CE723641AB}" type="presParOf" srcId="{5DF0F3E7-0281-4183-8FFE-CC167CF518D8}" destId="{84FE6922-2111-4453-A38E-D40729AF8D7A}" srcOrd="2" destOrd="0" presId="urn:microsoft.com/office/officeart/2005/8/layout/default"/>
    <dgm:cxn modelId="{BD2CF8D1-61C2-4316-B803-1573B8C692EF}" type="presParOf" srcId="{5DF0F3E7-0281-4183-8FFE-CC167CF518D8}" destId="{80A0295A-1718-4B48-97E8-7A756293D776}" srcOrd="3" destOrd="0" presId="urn:microsoft.com/office/officeart/2005/8/layout/default"/>
    <dgm:cxn modelId="{7E926484-ACB7-41B6-A294-FCB502D3FFD0}" type="presParOf" srcId="{5DF0F3E7-0281-4183-8FFE-CC167CF518D8}" destId="{C8B5ACC7-C1C4-4509-81AD-774E812E1947}" srcOrd="4" destOrd="0" presId="urn:microsoft.com/office/officeart/2005/8/layout/default"/>
    <dgm:cxn modelId="{9FA835E4-C33D-4041-92B8-144F5441C16A}" type="presParOf" srcId="{5DF0F3E7-0281-4183-8FFE-CC167CF518D8}" destId="{30E9F1BD-2344-47AB-A1C4-806E5A3F4F45}" srcOrd="5" destOrd="0" presId="urn:microsoft.com/office/officeart/2005/8/layout/default"/>
    <dgm:cxn modelId="{AE208E30-16CF-4AE7-A55F-8C1BF0A4FA6F}" type="presParOf" srcId="{5DF0F3E7-0281-4183-8FFE-CC167CF518D8}" destId="{52815DE4-1CDF-4F03-8D2E-205D7BAD1F0B}" srcOrd="6" destOrd="0" presId="urn:microsoft.com/office/officeart/2005/8/layout/default"/>
    <dgm:cxn modelId="{79268283-E14E-4DD4-BC87-30952B82794A}" type="presParOf" srcId="{5DF0F3E7-0281-4183-8FFE-CC167CF518D8}" destId="{83A26DDA-465E-458D-BD55-60267496A4DC}" srcOrd="7" destOrd="0" presId="urn:microsoft.com/office/officeart/2005/8/layout/default"/>
    <dgm:cxn modelId="{9336247C-A8FE-40C9-B955-8677545E54C1}" type="presParOf" srcId="{5DF0F3E7-0281-4183-8FFE-CC167CF518D8}" destId="{0DF6DB97-6AF5-4A85-B784-E6EB4AA4AFB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5AA0D1-1931-472F-9E72-0F0BC27A44F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880BE5F-9E91-4796-867F-20DF6F28EADE}">
      <dgm:prSet phldrT="[Text]" custT="1"/>
      <dgm:spPr>
        <a:solidFill>
          <a:srgbClr val="00B0F0"/>
        </a:solidFill>
        <a:ln>
          <a:solidFill>
            <a:srgbClr val="00B0F0"/>
          </a:solidFill>
        </a:ln>
      </dgm:spPr>
      <dgm:t>
        <a:bodyPr/>
        <a:lstStyle/>
        <a:p>
          <a:r>
            <a:rPr lang="en-US" sz="2800" b="1" dirty="0">
              <a:latin typeface="Trebuchet MS" panose="020B0603020202020204" pitchFamily="34" charset="0"/>
            </a:rPr>
            <a:t>Succession Planning</a:t>
          </a:r>
        </a:p>
      </dgm:t>
    </dgm:pt>
    <dgm:pt modelId="{E1E403B6-7B97-45D2-8437-38E7CB07D099}" type="parTrans" cxnId="{C6FE2A30-747E-4730-941A-FA1EC39B4FA8}">
      <dgm:prSet/>
      <dgm:spPr/>
      <dgm:t>
        <a:bodyPr/>
        <a:lstStyle/>
        <a:p>
          <a:endParaRPr lang="en-US"/>
        </a:p>
      </dgm:t>
    </dgm:pt>
    <dgm:pt modelId="{530282DE-AF6C-4146-A8F0-306983D2611A}" type="sibTrans" cxnId="{C6FE2A30-747E-4730-941A-FA1EC39B4FA8}">
      <dgm:prSet/>
      <dgm:spPr/>
      <dgm:t>
        <a:bodyPr/>
        <a:lstStyle/>
        <a:p>
          <a:endParaRPr lang="en-US"/>
        </a:p>
      </dgm:t>
    </dgm:pt>
    <dgm:pt modelId="{5F7BA7B0-7CE4-4C3A-858B-46247A7DF896}">
      <dgm:prSet phldrT="[Text]" custT="1"/>
      <dgm:spPr>
        <a:solidFill>
          <a:srgbClr val="92D050"/>
        </a:solidFill>
        <a:ln>
          <a:solidFill>
            <a:srgbClr val="00B0F0"/>
          </a:solidFill>
        </a:ln>
      </dgm:spPr>
      <dgm:t>
        <a:bodyPr/>
        <a:lstStyle/>
        <a:p>
          <a:r>
            <a:rPr lang="en-US" sz="2000" b="1" dirty="0">
              <a:latin typeface="Trebuchet MS" panose="020B0603020202020204" pitchFamily="34" charset="0"/>
            </a:rPr>
            <a:t>Technical</a:t>
          </a:r>
        </a:p>
      </dgm:t>
    </dgm:pt>
    <dgm:pt modelId="{62C3CAE7-7BC0-49D5-BAEF-0B317952216D}" type="parTrans" cxnId="{B0433AFC-7C0F-41BD-A760-DC4242606F66}">
      <dgm:prSet/>
      <dgm:spPr/>
      <dgm:t>
        <a:bodyPr/>
        <a:lstStyle/>
        <a:p>
          <a:endParaRPr lang="en-US"/>
        </a:p>
      </dgm:t>
    </dgm:pt>
    <dgm:pt modelId="{480D0309-8667-46F8-8762-3CCC3AB85BCF}" type="sibTrans" cxnId="{B0433AFC-7C0F-41BD-A760-DC4242606F66}">
      <dgm:prSet/>
      <dgm:spPr/>
      <dgm:t>
        <a:bodyPr/>
        <a:lstStyle/>
        <a:p>
          <a:endParaRPr lang="en-US"/>
        </a:p>
      </dgm:t>
    </dgm:pt>
    <dgm:pt modelId="{61107F11-65D6-40B8-B9AD-1F9F247CFBC2}">
      <dgm:prSet phldrT="[Text]" custT="1"/>
      <dgm:spPr>
        <a:solidFill>
          <a:srgbClr val="7030A0"/>
        </a:solidFill>
        <a:ln>
          <a:solidFill>
            <a:srgbClr val="00B0F0"/>
          </a:solidFill>
        </a:ln>
      </dgm:spPr>
      <dgm:t>
        <a:bodyPr/>
        <a:lstStyle/>
        <a:p>
          <a:r>
            <a:rPr lang="en-US" sz="2000" b="1" dirty="0">
              <a:latin typeface="Trebuchet MS" panose="020B0603020202020204" pitchFamily="34" charset="0"/>
            </a:rPr>
            <a:t>Professional</a:t>
          </a:r>
        </a:p>
      </dgm:t>
    </dgm:pt>
    <dgm:pt modelId="{49DB93E6-E9E9-4416-B983-25C54CF6FCD1}" type="parTrans" cxnId="{047AB5C4-FCC2-4DBC-9656-F4774D14661D}">
      <dgm:prSet/>
      <dgm:spPr/>
      <dgm:t>
        <a:bodyPr/>
        <a:lstStyle/>
        <a:p>
          <a:endParaRPr lang="en-US"/>
        </a:p>
      </dgm:t>
    </dgm:pt>
    <dgm:pt modelId="{A9956429-667F-4982-A13C-18C2E2BAFF26}" type="sibTrans" cxnId="{047AB5C4-FCC2-4DBC-9656-F4774D14661D}">
      <dgm:prSet/>
      <dgm:spPr/>
      <dgm:t>
        <a:bodyPr/>
        <a:lstStyle/>
        <a:p>
          <a:endParaRPr lang="en-US"/>
        </a:p>
      </dgm:t>
    </dgm:pt>
    <dgm:pt modelId="{32F96ED3-E87E-4D4C-993D-676FE27FDA34}">
      <dgm:prSet phldrT="[Text]" custT="1"/>
      <dgm:spPr>
        <a:solidFill>
          <a:srgbClr val="FF0000"/>
        </a:solidFill>
        <a:ln>
          <a:solidFill>
            <a:srgbClr val="00B0F0"/>
          </a:solidFill>
        </a:ln>
      </dgm:spPr>
      <dgm:t>
        <a:bodyPr/>
        <a:lstStyle/>
        <a:p>
          <a:r>
            <a:rPr lang="en-US" sz="2000" b="1" dirty="0">
              <a:latin typeface="Trebuchet MS" panose="020B0603020202020204" pitchFamily="34" charset="0"/>
            </a:rPr>
            <a:t>Executive</a:t>
          </a:r>
        </a:p>
      </dgm:t>
    </dgm:pt>
    <dgm:pt modelId="{C8F90EC1-13A0-405E-8F53-94EE3637033A}" type="parTrans" cxnId="{087F5BAD-1545-4370-A3FF-1F51E6E6B9B4}">
      <dgm:prSet/>
      <dgm:spPr/>
      <dgm:t>
        <a:bodyPr/>
        <a:lstStyle/>
        <a:p>
          <a:endParaRPr lang="en-US"/>
        </a:p>
      </dgm:t>
    </dgm:pt>
    <dgm:pt modelId="{CC0DAE64-4F7A-4ADD-B968-BE56F0440779}" type="sibTrans" cxnId="{087F5BAD-1545-4370-A3FF-1F51E6E6B9B4}">
      <dgm:prSet/>
      <dgm:spPr/>
      <dgm:t>
        <a:bodyPr/>
        <a:lstStyle/>
        <a:p>
          <a:endParaRPr lang="en-US"/>
        </a:p>
      </dgm:t>
    </dgm:pt>
    <dgm:pt modelId="{5BEA2572-CC86-4602-AB1A-41D2E5D49003}">
      <dgm:prSet custT="1"/>
      <dgm:spPr>
        <a:solidFill>
          <a:srgbClr val="FFC000"/>
        </a:solidFill>
        <a:ln>
          <a:solidFill>
            <a:srgbClr val="00B0F0"/>
          </a:solidFill>
        </a:ln>
      </dgm:spPr>
      <dgm:t>
        <a:bodyPr/>
        <a:lstStyle/>
        <a:p>
          <a:r>
            <a:rPr lang="en-US" sz="2000" b="1" dirty="0">
              <a:latin typeface="Trebuchet MS" panose="020B0603020202020204" pitchFamily="34" charset="0"/>
            </a:rPr>
            <a:t>Managerial</a:t>
          </a:r>
        </a:p>
      </dgm:t>
    </dgm:pt>
    <dgm:pt modelId="{09E54E9C-4C73-4DA1-8965-1EEA095EFA56}" type="parTrans" cxnId="{DFCC616A-A7DF-41B2-ACDB-8885A7BDF06D}">
      <dgm:prSet/>
      <dgm:spPr/>
      <dgm:t>
        <a:bodyPr/>
        <a:lstStyle/>
        <a:p>
          <a:endParaRPr lang="en-US"/>
        </a:p>
      </dgm:t>
    </dgm:pt>
    <dgm:pt modelId="{31CE87DC-687D-475C-A608-E0761073D4EA}" type="sibTrans" cxnId="{DFCC616A-A7DF-41B2-ACDB-8885A7BDF06D}">
      <dgm:prSet/>
      <dgm:spPr/>
      <dgm:t>
        <a:bodyPr/>
        <a:lstStyle/>
        <a:p>
          <a:endParaRPr lang="en-US"/>
        </a:p>
      </dgm:t>
    </dgm:pt>
    <dgm:pt modelId="{E11EB4F4-4002-4B90-BA1D-72EC86C47C24}" type="pres">
      <dgm:prSet presAssocID="{985AA0D1-1931-472F-9E72-0F0BC27A44F0}" presName="hierChild1" presStyleCnt="0">
        <dgm:presLayoutVars>
          <dgm:orgChart val="1"/>
          <dgm:chPref val="1"/>
          <dgm:dir/>
          <dgm:animOne val="branch"/>
          <dgm:animLvl val="lvl"/>
          <dgm:resizeHandles/>
        </dgm:presLayoutVars>
      </dgm:prSet>
      <dgm:spPr/>
    </dgm:pt>
    <dgm:pt modelId="{13DA4351-13BE-43BA-A503-178C0BBFA153}" type="pres">
      <dgm:prSet presAssocID="{6880BE5F-9E91-4796-867F-20DF6F28EADE}" presName="hierRoot1" presStyleCnt="0">
        <dgm:presLayoutVars>
          <dgm:hierBranch val="init"/>
        </dgm:presLayoutVars>
      </dgm:prSet>
      <dgm:spPr/>
    </dgm:pt>
    <dgm:pt modelId="{8A7B88AD-BD61-447A-ABBB-6FED9D10B9AC}" type="pres">
      <dgm:prSet presAssocID="{6880BE5F-9E91-4796-867F-20DF6F28EADE}" presName="rootComposite1" presStyleCnt="0"/>
      <dgm:spPr/>
    </dgm:pt>
    <dgm:pt modelId="{10AF1DC8-A672-48C2-A751-89D066F57322}" type="pres">
      <dgm:prSet presAssocID="{6880BE5F-9E91-4796-867F-20DF6F28EADE}" presName="rootText1" presStyleLbl="node0" presStyleIdx="0" presStyleCnt="1" custScaleX="118603" custScaleY="114517">
        <dgm:presLayoutVars>
          <dgm:chPref val="3"/>
        </dgm:presLayoutVars>
      </dgm:prSet>
      <dgm:spPr/>
    </dgm:pt>
    <dgm:pt modelId="{CD3C95A3-4194-49FE-8BB2-F190F7813D01}" type="pres">
      <dgm:prSet presAssocID="{6880BE5F-9E91-4796-867F-20DF6F28EADE}" presName="rootConnector1" presStyleLbl="node1" presStyleIdx="0" presStyleCnt="0"/>
      <dgm:spPr/>
    </dgm:pt>
    <dgm:pt modelId="{5D335DD8-3E1F-4279-AB12-68884EBAA274}" type="pres">
      <dgm:prSet presAssocID="{6880BE5F-9E91-4796-867F-20DF6F28EADE}" presName="hierChild2" presStyleCnt="0"/>
      <dgm:spPr/>
    </dgm:pt>
    <dgm:pt modelId="{40A33A36-FEAA-477A-811C-E02EE08C3459}" type="pres">
      <dgm:prSet presAssocID="{62C3CAE7-7BC0-49D5-BAEF-0B317952216D}" presName="Name37" presStyleLbl="parChTrans1D2" presStyleIdx="0" presStyleCnt="4"/>
      <dgm:spPr/>
    </dgm:pt>
    <dgm:pt modelId="{066B2611-356F-4085-AD99-A908CF15FC0F}" type="pres">
      <dgm:prSet presAssocID="{5F7BA7B0-7CE4-4C3A-858B-46247A7DF896}" presName="hierRoot2" presStyleCnt="0">
        <dgm:presLayoutVars>
          <dgm:hierBranch val="init"/>
        </dgm:presLayoutVars>
      </dgm:prSet>
      <dgm:spPr/>
    </dgm:pt>
    <dgm:pt modelId="{D81E375A-3F01-4FD8-A5AC-211D5478830A}" type="pres">
      <dgm:prSet presAssocID="{5F7BA7B0-7CE4-4C3A-858B-46247A7DF896}" presName="rootComposite" presStyleCnt="0"/>
      <dgm:spPr/>
    </dgm:pt>
    <dgm:pt modelId="{2513FC8C-BEDD-4608-B492-E3959E074015}" type="pres">
      <dgm:prSet presAssocID="{5F7BA7B0-7CE4-4C3A-858B-46247A7DF896}" presName="rootText" presStyleLbl="node2" presStyleIdx="0" presStyleCnt="4">
        <dgm:presLayoutVars>
          <dgm:chPref val="3"/>
        </dgm:presLayoutVars>
      </dgm:prSet>
      <dgm:spPr/>
    </dgm:pt>
    <dgm:pt modelId="{0D0DAA87-B339-4C1B-B5A8-34370F17D780}" type="pres">
      <dgm:prSet presAssocID="{5F7BA7B0-7CE4-4C3A-858B-46247A7DF896}" presName="rootConnector" presStyleLbl="node2" presStyleIdx="0" presStyleCnt="4"/>
      <dgm:spPr/>
    </dgm:pt>
    <dgm:pt modelId="{4DA459CE-5D98-450E-9C64-C2102598822C}" type="pres">
      <dgm:prSet presAssocID="{5F7BA7B0-7CE4-4C3A-858B-46247A7DF896}" presName="hierChild4" presStyleCnt="0"/>
      <dgm:spPr/>
    </dgm:pt>
    <dgm:pt modelId="{67603B0E-A781-49F8-88E9-2D19C02CFC25}" type="pres">
      <dgm:prSet presAssocID="{5F7BA7B0-7CE4-4C3A-858B-46247A7DF896}" presName="hierChild5" presStyleCnt="0"/>
      <dgm:spPr/>
    </dgm:pt>
    <dgm:pt modelId="{DD3DD4B2-BD1A-45B7-AAEB-803A2A701E1D}" type="pres">
      <dgm:prSet presAssocID="{49DB93E6-E9E9-4416-B983-25C54CF6FCD1}" presName="Name37" presStyleLbl="parChTrans1D2" presStyleIdx="1" presStyleCnt="4"/>
      <dgm:spPr/>
    </dgm:pt>
    <dgm:pt modelId="{7677088A-EC61-4FF6-B754-64DCB4FCD976}" type="pres">
      <dgm:prSet presAssocID="{61107F11-65D6-40B8-B9AD-1F9F247CFBC2}" presName="hierRoot2" presStyleCnt="0">
        <dgm:presLayoutVars>
          <dgm:hierBranch val="init"/>
        </dgm:presLayoutVars>
      </dgm:prSet>
      <dgm:spPr/>
    </dgm:pt>
    <dgm:pt modelId="{F4A1DD53-9EDA-452E-B9DE-63184A2391A8}" type="pres">
      <dgm:prSet presAssocID="{61107F11-65D6-40B8-B9AD-1F9F247CFBC2}" presName="rootComposite" presStyleCnt="0"/>
      <dgm:spPr/>
    </dgm:pt>
    <dgm:pt modelId="{48C0882D-EE2B-4812-B476-91588DEA075E}" type="pres">
      <dgm:prSet presAssocID="{61107F11-65D6-40B8-B9AD-1F9F247CFBC2}" presName="rootText" presStyleLbl="node2" presStyleIdx="1" presStyleCnt="4">
        <dgm:presLayoutVars>
          <dgm:chPref val="3"/>
        </dgm:presLayoutVars>
      </dgm:prSet>
      <dgm:spPr/>
    </dgm:pt>
    <dgm:pt modelId="{D8AE45DC-745E-4C1C-B721-DE8790EF3027}" type="pres">
      <dgm:prSet presAssocID="{61107F11-65D6-40B8-B9AD-1F9F247CFBC2}" presName="rootConnector" presStyleLbl="node2" presStyleIdx="1" presStyleCnt="4"/>
      <dgm:spPr/>
    </dgm:pt>
    <dgm:pt modelId="{2025E850-A6C5-421F-9360-E982BF484651}" type="pres">
      <dgm:prSet presAssocID="{61107F11-65D6-40B8-B9AD-1F9F247CFBC2}" presName="hierChild4" presStyleCnt="0"/>
      <dgm:spPr/>
    </dgm:pt>
    <dgm:pt modelId="{AC9A020B-A328-4385-9CED-1029BFB069D0}" type="pres">
      <dgm:prSet presAssocID="{61107F11-65D6-40B8-B9AD-1F9F247CFBC2}" presName="hierChild5" presStyleCnt="0"/>
      <dgm:spPr/>
    </dgm:pt>
    <dgm:pt modelId="{E4D6BB00-1147-4FBE-86E6-F7BD2CFF1A69}" type="pres">
      <dgm:prSet presAssocID="{09E54E9C-4C73-4DA1-8965-1EEA095EFA56}" presName="Name37" presStyleLbl="parChTrans1D2" presStyleIdx="2" presStyleCnt="4"/>
      <dgm:spPr/>
    </dgm:pt>
    <dgm:pt modelId="{FF45C457-10D4-407D-95C0-8C016EE9BA18}" type="pres">
      <dgm:prSet presAssocID="{5BEA2572-CC86-4602-AB1A-41D2E5D49003}" presName="hierRoot2" presStyleCnt="0">
        <dgm:presLayoutVars>
          <dgm:hierBranch val="init"/>
        </dgm:presLayoutVars>
      </dgm:prSet>
      <dgm:spPr/>
    </dgm:pt>
    <dgm:pt modelId="{7DE6937C-B8A2-4793-80AA-E9473F409E92}" type="pres">
      <dgm:prSet presAssocID="{5BEA2572-CC86-4602-AB1A-41D2E5D49003}" presName="rootComposite" presStyleCnt="0"/>
      <dgm:spPr/>
    </dgm:pt>
    <dgm:pt modelId="{26C40F28-63B3-4879-AA0F-974A169DD9C6}" type="pres">
      <dgm:prSet presAssocID="{5BEA2572-CC86-4602-AB1A-41D2E5D49003}" presName="rootText" presStyleLbl="node2" presStyleIdx="2" presStyleCnt="4">
        <dgm:presLayoutVars>
          <dgm:chPref val="3"/>
        </dgm:presLayoutVars>
      </dgm:prSet>
      <dgm:spPr/>
    </dgm:pt>
    <dgm:pt modelId="{77E0A288-2539-476B-B92C-BEC37D8F90D9}" type="pres">
      <dgm:prSet presAssocID="{5BEA2572-CC86-4602-AB1A-41D2E5D49003}" presName="rootConnector" presStyleLbl="node2" presStyleIdx="2" presStyleCnt="4"/>
      <dgm:spPr/>
    </dgm:pt>
    <dgm:pt modelId="{AE43D507-BDBD-4EDE-B54E-7A695C7CABF9}" type="pres">
      <dgm:prSet presAssocID="{5BEA2572-CC86-4602-AB1A-41D2E5D49003}" presName="hierChild4" presStyleCnt="0"/>
      <dgm:spPr/>
    </dgm:pt>
    <dgm:pt modelId="{1D8A085C-948C-4EE2-A53A-B71B9DC9E81A}" type="pres">
      <dgm:prSet presAssocID="{5BEA2572-CC86-4602-AB1A-41D2E5D49003}" presName="hierChild5" presStyleCnt="0"/>
      <dgm:spPr/>
    </dgm:pt>
    <dgm:pt modelId="{F6CD9D93-BA34-4675-8DD5-9F0198BFAF5E}" type="pres">
      <dgm:prSet presAssocID="{C8F90EC1-13A0-405E-8F53-94EE3637033A}" presName="Name37" presStyleLbl="parChTrans1D2" presStyleIdx="3" presStyleCnt="4"/>
      <dgm:spPr/>
    </dgm:pt>
    <dgm:pt modelId="{E492B75E-C91D-433D-9CE4-52E9B87B5107}" type="pres">
      <dgm:prSet presAssocID="{32F96ED3-E87E-4D4C-993D-676FE27FDA34}" presName="hierRoot2" presStyleCnt="0">
        <dgm:presLayoutVars>
          <dgm:hierBranch val="init"/>
        </dgm:presLayoutVars>
      </dgm:prSet>
      <dgm:spPr/>
    </dgm:pt>
    <dgm:pt modelId="{1933B87F-C637-4085-BCD0-6537A050C531}" type="pres">
      <dgm:prSet presAssocID="{32F96ED3-E87E-4D4C-993D-676FE27FDA34}" presName="rootComposite" presStyleCnt="0"/>
      <dgm:spPr/>
    </dgm:pt>
    <dgm:pt modelId="{15704213-8027-4B83-80DF-FAD431D9C95E}" type="pres">
      <dgm:prSet presAssocID="{32F96ED3-E87E-4D4C-993D-676FE27FDA34}" presName="rootText" presStyleLbl="node2" presStyleIdx="3" presStyleCnt="4">
        <dgm:presLayoutVars>
          <dgm:chPref val="3"/>
        </dgm:presLayoutVars>
      </dgm:prSet>
      <dgm:spPr/>
    </dgm:pt>
    <dgm:pt modelId="{A9DA04F5-6766-416F-9F25-D267AF6AB3F0}" type="pres">
      <dgm:prSet presAssocID="{32F96ED3-E87E-4D4C-993D-676FE27FDA34}" presName="rootConnector" presStyleLbl="node2" presStyleIdx="3" presStyleCnt="4"/>
      <dgm:spPr/>
    </dgm:pt>
    <dgm:pt modelId="{7D1A60B0-F0EA-41E3-96E0-E716B3398801}" type="pres">
      <dgm:prSet presAssocID="{32F96ED3-E87E-4D4C-993D-676FE27FDA34}" presName="hierChild4" presStyleCnt="0"/>
      <dgm:spPr/>
    </dgm:pt>
    <dgm:pt modelId="{AFD63BC5-076E-4240-AC6C-B795C33A8158}" type="pres">
      <dgm:prSet presAssocID="{32F96ED3-E87E-4D4C-993D-676FE27FDA34}" presName="hierChild5" presStyleCnt="0"/>
      <dgm:spPr/>
    </dgm:pt>
    <dgm:pt modelId="{C6B6B632-FDD3-440F-A6B1-2FC14F0B33B4}" type="pres">
      <dgm:prSet presAssocID="{6880BE5F-9E91-4796-867F-20DF6F28EADE}" presName="hierChild3" presStyleCnt="0"/>
      <dgm:spPr/>
    </dgm:pt>
  </dgm:ptLst>
  <dgm:cxnLst>
    <dgm:cxn modelId="{D63B9B04-C1FB-4E94-80FD-5D90A9ADC3A2}" type="presOf" srcId="{5BEA2572-CC86-4602-AB1A-41D2E5D49003}" destId="{77E0A288-2539-476B-B92C-BEC37D8F90D9}" srcOrd="1" destOrd="0" presId="urn:microsoft.com/office/officeart/2005/8/layout/orgChart1"/>
    <dgm:cxn modelId="{31675619-2666-4472-A00E-D484B6716246}" type="presOf" srcId="{61107F11-65D6-40B8-B9AD-1F9F247CFBC2}" destId="{48C0882D-EE2B-4812-B476-91588DEA075E}" srcOrd="0" destOrd="0" presId="urn:microsoft.com/office/officeart/2005/8/layout/orgChart1"/>
    <dgm:cxn modelId="{C6FE2A30-747E-4730-941A-FA1EC39B4FA8}" srcId="{985AA0D1-1931-472F-9E72-0F0BC27A44F0}" destId="{6880BE5F-9E91-4796-867F-20DF6F28EADE}" srcOrd="0" destOrd="0" parTransId="{E1E403B6-7B97-45D2-8437-38E7CB07D099}" sibTransId="{530282DE-AF6C-4146-A8F0-306983D2611A}"/>
    <dgm:cxn modelId="{60579E33-CE60-48B3-B5EB-2C8F82F674BD}" type="presOf" srcId="{5F7BA7B0-7CE4-4C3A-858B-46247A7DF896}" destId="{2513FC8C-BEDD-4608-B492-E3959E074015}" srcOrd="0" destOrd="0" presId="urn:microsoft.com/office/officeart/2005/8/layout/orgChart1"/>
    <dgm:cxn modelId="{64952E3E-8DAD-4C3E-A4A7-956952A361C8}" type="presOf" srcId="{09E54E9C-4C73-4DA1-8965-1EEA095EFA56}" destId="{E4D6BB00-1147-4FBE-86E6-F7BD2CFF1A69}" srcOrd="0" destOrd="0" presId="urn:microsoft.com/office/officeart/2005/8/layout/orgChart1"/>
    <dgm:cxn modelId="{40AB165E-3B80-4963-97B8-3077CBC2C79F}" type="presOf" srcId="{49DB93E6-E9E9-4416-B983-25C54CF6FCD1}" destId="{DD3DD4B2-BD1A-45B7-AAEB-803A2A701E1D}" srcOrd="0" destOrd="0" presId="urn:microsoft.com/office/officeart/2005/8/layout/orgChart1"/>
    <dgm:cxn modelId="{DFCC616A-A7DF-41B2-ACDB-8885A7BDF06D}" srcId="{6880BE5F-9E91-4796-867F-20DF6F28EADE}" destId="{5BEA2572-CC86-4602-AB1A-41D2E5D49003}" srcOrd="2" destOrd="0" parTransId="{09E54E9C-4C73-4DA1-8965-1EEA095EFA56}" sibTransId="{31CE87DC-687D-475C-A608-E0761073D4EA}"/>
    <dgm:cxn modelId="{9BFC7D70-B623-44ED-AD43-886099687F90}" type="presOf" srcId="{C8F90EC1-13A0-405E-8F53-94EE3637033A}" destId="{F6CD9D93-BA34-4675-8DD5-9F0198BFAF5E}" srcOrd="0" destOrd="0" presId="urn:microsoft.com/office/officeart/2005/8/layout/orgChart1"/>
    <dgm:cxn modelId="{1C2D2878-3777-465B-B6E1-711632D3D49D}" type="presOf" srcId="{985AA0D1-1931-472F-9E72-0F0BC27A44F0}" destId="{E11EB4F4-4002-4B90-BA1D-72EC86C47C24}" srcOrd="0" destOrd="0" presId="urn:microsoft.com/office/officeart/2005/8/layout/orgChart1"/>
    <dgm:cxn modelId="{7204857C-CA50-4630-85C0-7A204A53AE54}" type="presOf" srcId="{62C3CAE7-7BC0-49D5-BAEF-0B317952216D}" destId="{40A33A36-FEAA-477A-811C-E02EE08C3459}" srcOrd="0" destOrd="0" presId="urn:microsoft.com/office/officeart/2005/8/layout/orgChart1"/>
    <dgm:cxn modelId="{E6FAEB8D-2549-4117-AC1E-D7E34214CCC1}" type="presOf" srcId="{5BEA2572-CC86-4602-AB1A-41D2E5D49003}" destId="{26C40F28-63B3-4879-AA0F-974A169DD9C6}" srcOrd="0" destOrd="0" presId="urn:microsoft.com/office/officeart/2005/8/layout/orgChart1"/>
    <dgm:cxn modelId="{3F0A4191-48FC-45FB-B6A0-A6C9652BEF50}" type="presOf" srcId="{6880BE5F-9E91-4796-867F-20DF6F28EADE}" destId="{10AF1DC8-A672-48C2-A751-89D066F57322}" srcOrd="0" destOrd="0" presId="urn:microsoft.com/office/officeart/2005/8/layout/orgChart1"/>
    <dgm:cxn modelId="{03F6E491-6628-44CD-B4D4-CD06206FD993}" type="presOf" srcId="{32F96ED3-E87E-4D4C-993D-676FE27FDA34}" destId="{A9DA04F5-6766-416F-9F25-D267AF6AB3F0}" srcOrd="1" destOrd="0" presId="urn:microsoft.com/office/officeart/2005/8/layout/orgChart1"/>
    <dgm:cxn modelId="{087F5BAD-1545-4370-A3FF-1F51E6E6B9B4}" srcId="{6880BE5F-9E91-4796-867F-20DF6F28EADE}" destId="{32F96ED3-E87E-4D4C-993D-676FE27FDA34}" srcOrd="3" destOrd="0" parTransId="{C8F90EC1-13A0-405E-8F53-94EE3637033A}" sibTransId="{CC0DAE64-4F7A-4ADD-B968-BE56F0440779}"/>
    <dgm:cxn modelId="{03F416B2-EE19-4CD9-AD80-9A92D6B4DB7A}" type="presOf" srcId="{5F7BA7B0-7CE4-4C3A-858B-46247A7DF896}" destId="{0D0DAA87-B339-4C1B-B5A8-34370F17D780}" srcOrd="1" destOrd="0" presId="urn:microsoft.com/office/officeart/2005/8/layout/orgChart1"/>
    <dgm:cxn modelId="{153770BF-C176-4F69-87E7-A5C9FDED5989}" type="presOf" srcId="{32F96ED3-E87E-4D4C-993D-676FE27FDA34}" destId="{15704213-8027-4B83-80DF-FAD431D9C95E}" srcOrd="0" destOrd="0" presId="urn:microsoft.com/office/officeart/2005/8/layout/orgChart1"/>
    <dgm:cxn modelId="{047AB5C4-FCC2-4DBC-9656-F4774D14661D}" srcId="{6880BE5F-9E91-4796-867F-20DF6F28EADE}" destId="{61107F11-65D6-40B8-B9AD-1F9F247CFBC2}" srcOrd="1" destOrd="0" parTransId="{49DB93E6-E9E9-4416-B983-25C54CF6FCD1}" sibTransId="{A9956429-667F-4982-A13C-18C2E2BAFF26}"/>
    <dgm:cxn modelId="{BD817DCA-7744-4DE1-AC39-33DAED61ED07}" type="presOf" srcId="{61107F11-65D6-40B8-B9AD-1F9F247CFBC2}" destId="{D8AE45DC-745E-4C1C-B721-DE8790EF3027}" srcOrd="1" destOrd="0" presId="urn:microsoft.com/office/officeart/2005/8/layout/orgChart1"/>
    <dgm:cxn modelId="{E2BD94F4-016C-4C5C-97A7-BD0B42BD5DA3}" type="presOf" srcId="{6880BE5F-9E91-4796-867F-20DF6F28EADE}" destId="{CD3C95A3-4194-49FE-8BB2-F190F7813D01}" srcOrd="1" destOrd="0" presId="urn:microsoft.com/office/officeart/2005/8/layout/orgChart1"/>
    <dgm:cxn modelId="{B0433AFC-7C0F-41BD-A760-DC4242606F66}" srcId="{6880BE5F-9E91-4796-867F-20DF6F28EADE}" destId="{5F7BA7B0-7CE4-4C3A-858B-46247A7DF896}" srcOrd="0" destOrd="0" parTransId="{62C3CAE7-7BC0-49D5-BAEF-0B317952216D}" sibTransId="{480D0309-8667-46F8-8762-3CCC3AB85BCF}"/>
    <dgm:cxn modelId="{A5337536-DB28-4F5A-9D32-F5F2CC0906EC}" type="presParOf" srcId="{E11EB4F4-4002-4B90-BA1D-72EC86C47C24}" destId="{13DA4351-13BE-43BA-A503-178C0BBFA153}" srcOrd="0" destOrd="0" presId="urn:microsoft.com/office/officeart/2005/8/layout/orgChart1"/>
    <dgm:cxn modelId="{60B84950-F052-4DB8-AE06-6197A805F9E7}" type="presParOf" srcId="{13DA4351-13BE-43BA-A503-178C0BBFA153}" destId="{8A7B88AD-BD61-447A-ABBB-6FED9D10B9AC}" srcOrd="0" destOrd="0" presId="urn:microsoft.com/office/officeart/2005/8/layout/orgChart1"/>
    <dgm:cxn modelId="{B7C84CCE-A6BA-4224-A108-A13A33AAC66F}" type="presParOf" srcId="{8A7B88AD-BD61-447A-ABBB-6FED9D10B9AC}" destId="{10AF1DC8-A672-48C2-A751-89D066F57322}" srcOrd="0" destOrd="0" presId="urn:microsoft.com/office/officeart/2005/8/layout/orgChart1"/>
    <dgm:cxn modelId="{8507FCDA-D351-4B06-8B10-3866A247C192}" type="presParOf" srcId="{8A7B88AD-BD61-447A-ABBB-6FED9D10B9AC}" destId="{CD3C95A3-4194-49FE-8BB2-F190F7813D01}" srcOrd="1" destOrd="0" presId="urn:microsoft.com/office/officeart/2005/8/layout/orgChart1"/>
    <dgm:cxn modelId="{7E1FFEDB-C244-4896-840C-CCAC858566A7}" type="presParOf" srcId="{13DA4351-13BE-43BA-A503-178C0BBFA153}" destId="{5D335DD8-3E1F-4279-AB12-68884EBAA274}" srcOrd="1" destOrd="0" presId="urn:microsoft.com/office/officeart/2005/8/layout/orgChart1"/>
    <dgm:cxn modelId="{D9755751-D334-4382-B32E-EF3768785436}" type="presParOf" srcId="{5D335DD8-3E1F-4279-AB12-68884EBAA274}" destId="{40A33A36-FEAA-477A-811C-E02EE08C3459}" srcOrd="0" destOrd="0" presId="urn:microsoft.com/office/officeart/2005/8/layout/orgChart1"/>
    <dgm:cxn modelId="{0F96FAC5-7BF9-4014-BDE5-C65F69A89630}" type="presParOf" srcId="{5D335DD8-3E1F-4279-AB12-68884EBAA274}" destId="{066B2611-356F-4085-AD99-A908CF15FC0F}" srcOrd="1" destOrd="0" presId="urn:microsoft.com/office/officeart/2005/8/layout/orgChart1"/>
    <dgm:cxn modelId="{4AAE45A7-59A3-4314-BB79-1F438A94C634}" type="presParOf" srcId="{066B2611-356F-4085-AD99-A908CF15FC0F}" destId="{D81E375A-3F01-4FD8-A5AC-211D5478830A}" srcOrd="0" destOrd="0" presId="urn:microsoft.com/office/officeart/2005/8/layout/orgChart1"/>
    <dgm:cxn modelId="{7F43BD37-1E48-4363-9479-9D0A00F2B4F1}" type="presParOf" srcId="{D81E375A-3F01-4FD8-A5AC-211D5478830A}" destId="{2513FC8C-BEDD-4608-B492-E3959E074015}" srcOrd="0" destOrd="0" presId="urn:microsoft.com/office/officeart/2005/8/layout/orgChart1"/>
    <dgm:cxn modelId="{C4367B70-67C8-4A02-A73E-6C728C5F6689}" type="presParOf" srcId="{D81E375A-3F01-4FD8-A5AC-211D5478830A}" destId="{0D0DAA87-B339-4C1B-B5A8-34370F17D780}" srcOrd="1" destOrd="0" presId="urn:microsoft.com/office/officeart/2005/8/layout/orgChart1"/>
    <dgm:cxn modelId="{8BD9FC13-65F1-436F-8729-0FC788458507}" type="presParOf" srcId="{066B2611-356F-4085-AD99-A908CF15FC0F}" destId="{4DA459CE-5D98-450E-9C64-C2102598822C}" srcOrd="1" destOrd="0" presId="urn:microsoft.com/office/officeart/2005/8/layout/orgChart1"/>
    <dgm:cxn modelId="{9C45CA3D-6F09-495C-8764-FF9A3C556D9F}" type="presParOf" srcId="{066B2611-356F-4085-AD99-A908CF15FC0F}" destId="{67603B0E-A781-49F8-88E9-2D19C02CFC25}" srcOrd="2" destOrd="0" presId="urn:microsoft.com/office/officeart/2005/8/layout/orgChart1"/>
    <dgm:cxn modelId="{FA4D00CA-4559-4C98-91A3-071D1F463AAD}" type="presParOf" srcId="{5D335DD8-3E1F-4279-AB12-68884EBAA274}" destId="{DD3DD4B2-BD1A-45B7-AAEB-803A2A701E1D}" srcOrd="2" destOrd="0" presId="urn:microsoft.com/office/officeart/2005/8/layout/orgChart1"/>
    <dgm:cxn modelId="{790ED894-DC11-41AD-A386-570260BD2CE1}" type="presParOf" srcId="{5D335DD8-3E1F-4279-AB12-68884EBAA274}" destId="{7677088A-EC61-4FF6-B754-64DCB4FCD976}" srcOrd="3" destOrd="0" presId="urn:microsoft.com/office/officeart/2005/8/layout/orgChart1"/>
    <dgm:cxn modelId="{74B7A386-3ADF-4921-806B-87EFC27254AE}" type="presParOf" srcId="{7677088A-EC61-4FF6-B754-64DCB4FCD976}" destId="{F4A1DD53-9EDA-452E-B9DE-63184A2391A8}" srcOrd="0" destOrd="0" presId="urn:microsoft.com/office/officeart/2005/8/layout/orgChart1"/>
    <dgm:cxn modelId="{478E8444-90D2-4443-BAEF-5052B7435943}" type="presParOf" srcId="{F4A1DD53-9EDA-452E-B9DE-63184A2391A8}" destId="{48C0882D-EE2B-4812-B476-91588DEA075E}" srcOrd="0" destOrd="0" presId="urn:microsoft.com/office/officeart/2005/8/layout/orgChart1"/>
    <dgm:cxn modelId="{E3BD38F2-F978-4FBE-A9C7-0F2B325A6FAC}" type="presParOf" srcId="{F4A1DD53-9EDA-452E-B9DE-63184A2391A8}" destId="{D8AE45DC-745E-4C1C-B721-DE8790EF3027}" srcOrd="1" destOrd="0" presId="urn:microsoft.com/office/officeart/2005/8/layout/orgChart1"/>
    <dgm:cxn modelId="{449D3ED2-53EE-4B73-BD27-6AB9B86F0529}" type="presParOf" srcId="{7677088A-EC61-4FF6-B754-64DCB4FCD976}" destId="{2025E850-A6C5-421F-9360-E982BF484651}" srcOrd="1" destOrd="0" presId="urn:microsoft.com/office/officeart/2005/8/layout/orgChart1"/>
    <dgm:cxn modelId="{027A8F90-FBA4-4ABF-B8E8-685708FE245E}" type="presParOf" srcId="{7677088A-EC61-4FF6-B754-64DCB4FCD976}" destId="{AC9A020B-A328-4385-9CED-1029BFB069D0}" srcOrd="2" destOrd="0" presId="urn:microsoft.com/office/officeart/2005/8/layout/orgChart1"/>
    <dgm:cxn modelId="{79FBE5B9-49DF-4C0C-90B4-C0E6952DBC07}" type="presParOf" srcId="{5D335DD8-3E1F-4279-AB12-68884EBAA274}" destId="{E4D6BB00-1147-4FBE-86E6-F7BD2CFF1A69}" srcOrd="4" destOrd="0" presId="urn:microsoft.com/office/officeart/2005/8/layout/orgChart1"/>
    <dgm:cxn modelId="{C28AE82C-AADF-4915-8E57-22134057FBEC}" type="presParOf" srcId="{5D335DD8-3E1F-4279-AB12-68884EBAA274}" destId="{FF45C457-10D4-407D-95C0-8C016EE9BA18}" srcOrd="5" destOrd="0" presId="urn:microsoft.com/office/officeart/2005/8/layout/orgChart1"/>
    <dgm:cxn modelId="{E465BF27-51CD-4437-9F60-50918CEA3A46}" type="presParOf" srcId="{FF45C457-10D4-407D-95C0-8C016EE9BA18}" destId="{7DE6937C-B8A2-4793-80AA-E9473F409E92}" srcOrd="0" destOrd="0" presId="urn:microsoft.com/office/officeart/2005/8/layout/orgChart1"/>
    <dgm:cxn modelId="{B2F3EBF0-16B8-4CFD-9465-964B223CFADE}" type="presParOf" srcId="{7DE6937C-B8A2-4793-80AA-E9473F409E92}" destId="{26C40F28-63B3-4879-AA0F-974A169DD9C6}" srcOrd="0" destOrd="0" presId="urn:microsoft.com/office/officeart/2005/8/layout/orgChart1"/>
    <dgm:cxn modelId="{2CBF242B-32BD-43C9-A97B-DD2E6D5E7ABE}" type="presParOf" srcId="{7DE6937C-B8A2-4793-80AA-E9473F409E92}" destId="{77E0A288-2539-476B-B92C-BEC37D8F90D9}" srcOrd="1" destOrd="0" presId="urn:microsoft.com/office/officeart/2005/8/layout/orgChart1"/>
    <dgm:cxn modelId="{B6B3137B-7096-4946-9D2C-6E87605626C5}" type="presParOf" srcId="{FF45C457-10D4-407D-95C0-8C016EE9BA18}" destId="{AE43D507-BDBD-4EDE-B54E-7A695C7CABF9}" srcOrd="1" destOrd="0" presId="urn:microsoft.com/office/officeart/2005/8/layout/orgChart1"/>
    <dgm:cxn modelId="{DE4FD535-D2A0-46FC-B564-82628EA97613}" type="presParOf" srcId="{FF45C457-10D4-407D-95C0-8C016EE9BA18}" destId="{1D8A085C-948C-4EE2-A53A-B71B9DC9E81A}" srcOrd="2" destOrd="0" presId="urn:microsoft.com/office/officeart/2005/8/layout/orgChart1"/>
    <dgm:cxn modelId="{E722E48E-06D9-49BD-81A5-58F891F582BE}" type="presParOf" srcId="{5D335DD8-3E1F-4279-AB12-68884EBAA274}" destId="{F6CD9D93-BA34-4675-8DD5-9F0198BFAF5E}" srcOrd="6" destOrd="0" presId="urn:microsoft.com/office/officeart/2005/8/layout/orgChart1"/>
    <dgm:cxn modelId="{58E30C07-562C-432A-B013-01184C734605}" type="presParOf" srcId="{5D335DD8-3E1F-4279-AB12-68884EBAA274}" destId="{E492B75E-C91D-433D-9CE4-52E9B87B5107}" srcOrd="7" destOrd="0" presId="urn:microsoft.com/office/officeart/2005/8/layout/orgChart1"/>
    <dgm:cxn modelId="{5C7E8A00-57E6-4FD2-99AF-B904AF6844A0}" type="presParOf" srcId="{E492B75E-C91D-433D-9CE4-52E9B87B5107}" destId="{1933B87F-C637-4085-BCD0-6537A050C531}" srcOrd="0" destOrd="0" presId="urn:microsoft.com/office/officeart/2005/8/layout/orgChart1"/>
    <dgm:cxn modelId="{BA83BB04-964F-437F-988E-6BB3C8992838}" type="presParOf" srcId="{1933B87F-C637-4085-BCD0-6537A050C531}" destId="{15704213-8027-4B83-80DF-FAD431D9C95E}" srcOrd="0" destOrd="0" presId="urn:microsoft.com/office/officeart/2005/8/layout/orgChart1"/>
    <dgm:cxn modelId="{9506CE37-2B66-44B1-9F3B-C9F5D53A33DB}" type="presParOf" srcId="{1933B87F-C637-4085-BCD0-6537A050C531}" destId="{A9DA04F5-6766-416F-9F25-D267AF6AB3F0}" srcOrd="1" destOrd="0" presId="urn:microsoft.com/office/officeart/2005/8/layout/orgChart1"/>
    <dgm:cxn modelId="{6A0515D8-9DFE-46A9-A3D0-48D58621FD46}" type="presParOf" srcId="{E492B75E-C91D-433D-9CE4-52E9B87B5107}" destId="{7D1A60B0-F0EA-41E3-96E0-E716B3398801}" srcOrd="1" destOrd="0" presId="urn:microsoft.com/office/officeart/2005/8/layout/orgChart1"/>
    <dgm:cxn modelId="{69965BB8-AF2D-4840-BCC0-171605054FB6}" type="presParOf" srcId="{E492B75E-C91D-433D-9CE4-52E9B87B5107}" destId="{AFD63BC5-076E-4240-AC6C-B795C33A8158}" srcOrd="2" destOrd="0" presId="urn:microsoft.com/office/officeart/2005/8/layout/orgChart1"/>
    <dgm:cxn modelId="{933F94A9-A135-434E-8BCD-94174983BBC0}" type="presParOf" srcId="{13DA4351-13BE-43BA-A503-178C0BBFA153}" destId="{C6B6B632-FDD3-440F-A6B1-2FC14F0B33B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7520E3-BEED-41BF-ACDC-63686D867DA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B772504E-6E15-4772-9B9F-22DF6AB8A4FF}">
      <dgm:prSet phldrT="[Text]"/>
      <dgm:spPr>
        <a:solidFill>
          <a:srgbClr val="C00000"/>
        </a:solidFill>
        <a:ln>
          <a:solidFill>
            <a:schemeClr val="bg1"/>
          </a:solidFill>
        </a:ln>
      </dgm:spPr>
      <dgm:t>
        <a:bodyPr/>
        <a:lstStyle/>
        <a:p>
          <a:r>
            <a:rPr lang="en-US" b="1" dirty="0"/>
            <a:t>Leadership Model</a:t>
          </a:r>
        </a:p>
      </dgm:t>
    </dgm:pt>
    <dgm:pt modelId="{9F414398-C515-4848-ABCF-B488121C80B0}" type="parTrans" cxnId="{BF19FE53-2CC5-41AA-AC24-0490FD2ADA1B}">
      <dgm:prSet/>
      <dgm:spPr/>
      <dgm:t>
        <a:bodyPr/>
        <a:lstStyle/>
        <a:p>
          <a:endParaRPr lang="en-US"/>
        </a:p>
      </dgm:t>
    </dgm:pt>
    <dgm:pt modelId="{6B85FBCA-4B7E-4EDD-90FE-E6217F128555}" type="sibTrans" cxnId="{BF19FE53-2CC5-41AA-AC24-0490FD2ADA1B}">
      <dgm:prSet/>
      <dgm:spPr/>
      <dgm:t>
        <a:bodyPr/>
        <a:lstStyle/>
        <a:p>
          <a:endParaRPr lang="en-US"/>
        </a:p>
      </dgm:t>
    </dgm:pt>
    <dgm:pt modelId="{5FCAED33-C630-4118-8FA0-C48093D84214}">
      <dgm:prSet phldrT="[Text]"/>
      <dgm:spPr>
        <a:solidFill>
          <a:schemeClr val="accent2"/>
        </a:solidFill>
        <a:ln>
          <a:solidFill>
            <a:schemeClr val="bg1"/>
          </a:solidFill>
        </a:ln>
      </dgm:spPr>
      <dgm:t>
        <a:bodyPr/>
        <a:lstStyle/>
        <a:p>
          <a:r>
            <a:rPr lang="en-US" b="1" dirty="0"/>
            <a:t>Strategic</a:t>
          </a:r>
        </a:p>
        <a:p>
          <a:r>
            <a:rPr lang="en-US" b="1" dirty="0"/>
            <a:t>Skills</a:t>
          </a:r>
        </a:p>
      </dgm:t>
    </dgm:pt>
    <dgm:pt modelId="{BE26D5B7-A16B-488F-8BD6-F113CBFA55E2}" type="parTrans" cxnId="{1324F04B-6295-4D53-ACD7-5B23593A75E6}">
      <dgm:prSet/>
      <dgm:spPr/>
      <dgm:t>
        <a:bodyPr/>
        <a:lstStyle/>
        <a:p>
          <a:endParaRPr lang="en-US"/>
        </a:p>
      </dgm:t>
    </dgm:pt>
    <dgm:pt modelId="{F00088F7-4582-46D0-8AA3-C0A35E95B4CD}" type="sibTrans" cxnId="{1324F04B-6295-4D53-ACD7-5B23593A75E6}">
      <dgm:prSet/>
      <dgm:spPr>
        <a:solidFill>
          <a:schemeClr val="tx2">
            <a:lumMod val="75000"/>
          </a:schemeClr>
        </a:solidFill>
      </dgm:spPr>
      <dgm:t>
        <a:bodyPr/>
        <a:lstStyle/>
        <a:p>
          <a:endParaRPr lang="en-US"/>
        </a:p>
      </dgm:t>
    </dgm:pt>
    <dgm:pt modelId="{3B16BADC-D044-4837-8F02-D8844C313A50}">
      <dgm:prSet phldrT="[Text]"/>
      <dgm:spPr>
        <a:solidFill>
          <a:schemeClr val="tx1">
            <a:lumMod val="60000"/>
            <a:lumOff val="40000"/>
          </a:schemeClr>
        </a:solidFill>
        <a:ln>
          <a:solidFill>
            <a:srgbClr val="000000"/>
          </a:solidFill>
        </a:ln>
      </dgm:spPr>
      <dgm:t>
        <a:bodyPr/>
        <a:lstStyle/>
        <a:p>
          <a:r>
            <a:rPr lang="en-US" b="1" dirty="0"/>
            <a:t>People</a:t>
          </a:r>
        </a:p>
        <a:p>
          <a:r>
            <a:rPr lang="en-US" b="1" dirty="0"/>
            <a:t>Skills</a:t>
          </a:r>
        </a:p>
      </dgm:t>
    </dgm:pt>
    <dgm:pt modelId="{1EBF3EB5-54B1-4453-BCD8-99C148B22D77}" type="parTrans" cxnId="{37FB8261-A8CB-410E-B174-9818B635FD3F}">
      <dgm:prSet/>
      <dgm:spPr/>
      <dgm:t>
        <a:bodyPr/>
        <a:lstStyle/>
        <a:p>
          <a:endParaRPr lang="en-US"/>
        </a:p>
      </dgm:t>
    </dgm:pt>
    <dgm:pt modelId="{8FFAD7B0-F5E5-4E91-96CE-3F6E44E7EEFE}" type="sibTrans" cxnId="{37FB8261-A8CB-410E-B174-9818B635FD3F}">
      <dgm:prSet/>
      <dgm:spPr>
        <a:solidFill>
          <a:schemeClr val="tx1"/>
        </a:solidFill>
      </dgm:spPr>
      <dgm:t>
        <a:bodyPr/>
        <a:lstStyle/>
        <a:p>
          <a:endParaRPr lang="en-US"/>
        </a:p>
      </dgm:t>
    </dgm:pt>
    <dgm:pt modelId="{C3D10CA6-56D4-4E76-B688-538E32D264F9}">
      <dgm:prSet phldrT="[Text]" custT="1"/>
      <dgm:spPr>
        <a:solidFill>
          <a:srgbClr val="00B050"/>
        </a:solidFill>
        <a:ln>
          <a:solidFill>
            <a:srgbClr val="000000"/>
          </a:solidFill>
        </a:ln>
      </dgm:spPr>
      <dgm:t>
        <a:bodyPr/>
        <a:lstStyle/>
        <a:p>
          <a:r>
            <a:rPr lang="en-US" sz="1600" b="1" dirty="0"/>
            <a:t>Catalyst for</a:t>
          </a:r>
        </a:p>
        <a:p>
          <a:r>
            <a:rPr lang="en-US" sz="1600" b="1" dirty="0"/>
            <a:t>Change</a:t>
          </a:r>
        </a:p>
      </dgm:t>
    </dgm:pt>
    <dgm:pt modelId="{E641ACDC-6414-4D30-8F35-DA9C5576B23A}" type="parTrans" cxnId="{B63C1980-D642-47C6-A7A0-A18128B7909F}">
      <dgm:prSet/>
      <dgm:spPr/>
      <dgm:t>
        <a:bodyPr/>
        <a:lstStyle/>
        <a:p>
          <a:endParaRPr lang="en-US"/>
        </a:p>
      </dgm:t>
    </dgm:pt>
    <dgm:pt modelId="{BFD3C5DA-946E-4BC1-BF4E-6D3832C580B0}" type="sibTrans" cxnId="{B63C1980-D642-47C6-A7A0-A18128B7909F}">
      <dgm:prSet/>
      <dgm:spPr>
        <a:solidFill>
          <a:schemeClr val="tx1"/>
        </a:solidFill>
      </dgm:spPr>
      <dgm:t>
        <a:bodyPr/>
        <a:lstStyle/>
        <a:p>
          <a:endParaRPr lang="en-US"/>
        </a:p>
      </dgm:t>
    </dgm:pt>
    <dgm:pt modelId="{2C175D85-F6EE-4652-8FEB-18255BF85E29}">
      <dgm:prSet/>
      <dgm:spPr>
        <a:solidFill>
          <a:srgbClr val="00467F"/>
        </a:solidFill>
        <a:ln>
          <a:solidFill>
            <a:srgbClr val="000000"/>
          </a:solidFill>
        </a:ln>
      </dgm:spPr>
      <dgm:t>
        <a:bodyPr/>
        <a:lstStyle/>
        <a:p>
          <a:r>
            <a:rPr lang="en-US" b="1" dirty="0"/>
            <a:t>Achieving Results</a:t>
          </a:r>
        </a:p>
      </dgm:t>
    </dgm:pt>
    <dgm:pt modelId="{CA16DE31-462D-4A80-8360-7631BAD32041}" type="parTrans" cxnId="{87D70770-6E48-43C1-92F2-8A24C9920BB2}">
      <dgm:prSet/>
      <dgm:spPr/>
      <dgm:t>
        <a:bodyPr/>
        <a:lstStyle/>
        <a:p>
          <a:endParaRPr lang="en-US"/>
        </a:p>
      </dgm:t>
    </dgm:pt>
    <dgm:pt modelId="{8836D59B-1864-4FE1-829E-415A150857FE}" type="sibTrans" cxnId="{87D70770-6E48-43C1-92F2-8A24C9920BB2}">
      <dgm:prSet/>
      <dgm:spPr>
        <a:solidFill>
          <a:schemeClr val="tx1"/>
        </a:solidFill>
      </dgm:spPr>
      <dgm:t>
        <a:bodyPr/>
        <a:lstStyle/>
        <a:p>
          <a:endParaRPr lang="en-US"/>
        </a:p>
      </dgm:t>
    </dgm:pt>
    <dgm:pt modelId="{DF7D8AE0-952C-4EC0-A20C-72297D55B5C3}">
      <dgm:prSet/>
      <dgm:spPr>
        <a:solidFill>
          <a:srgbClr val="7030A0"/>
        </a:solidFill>
        <a:ln>
          <a:solidFill>
            <a:schemeClr val="bg1"/>
          </a:solidFill>
        </a:ln>
      </dgm:spPr>
      <dgm:t>
        <a:bodyPr/>
        <a:lstStyle/>
        <a:p>
          <a:r>
            <a:rPr lang="en-US" b="1" dirty="0"/>
            <a:t>Political Savvy</a:t>
          </a:r>
        </a:p>
      </dgm:t>
    </dgm:pt>
    <dgm:pt modelId="{27616589-0B48-4825-846B-A8E4674C7769}" type="parTrans" cxnId="{7A5E36AB-07F7-4179-95DF-954C15CAD8C6}">
      <dgm:prSet/>
      <dgm:spPr/>
      <dgm:t>
        <a:bodyPr/>
        <a:lstStyle/>
        <a:p>
          <a:endParaRPr lang="en-US"/>
        </a:p>
      </dgm:t>
    </dgm:pt>
    <dgm:pt modelId="{EE8B25A1-017C-4717-B0C7-83D8606EB0B9}" type="sibTrans" cxnId="{7A5E36AB-07F7-4179-95DF-954C15CAD8C6}">
      <dgm:prSet/>
      <dgm:spPr>
        <a:solidFill>
          <a:schemeClr val="tx1"/>
        </a:solidFill>
      </dgm:spPr>
      <dgm:t>
        <a:bodyPr/>
        <a:lstStyle/>
        <a:p>
          <a:endParaRPr lang="en-US"/>
        </a:p>
      </dgm:t>
    </dgm:pt>
    <dgm:pt modelId="{2B7D3B44-6695-416F-8A8D-1DE3EAE95DC4}">
      <dgm:prSet/>
      <dgm:spPr>
        <a:solidFill>
          <a:srgbClr val="FF0000"/>
        </a:solidFill>
        <a:ln>
          <a:solidFill>
            <a:schemeClr val="bg1"/>
          </a:solidFill>
        </a:ln>
      </dgm:spPr>
      <dgm:t>
        <a:bodyPr/>
        <a:lstStyle/>
        <a:p>
          <a:r>
            <a:rPr lang="en-US" b="1" dirty="0"/>
            <a:t>Initiative &amp;</a:t>
          </a:r>
        </a:p>
        <a:p>
          <a:r>
            <a:rPr lang="en-US" b="1" dirty="0"/>
            <a:t>Drive</a:t>
          </a:r>
        </a:p>
      </dgm:t>
    </dgm:pt>
    <dgm:pt modelId="{24836F77-FF9C-4D45-88F6-4E00C75855A3}" type="parTrans" cxnId="{85C6AED7-AACB-4CF1-9F0B-477A55108CB3}">
      <dgm:prSet/>
      <dgm:spPr/>
      <dgm:t>
        <a:bodyPr/>
        <a:lstStyle/>
        <a:p>
          <a:endParaRPr lang="en-US"/>
        </a:p>
      </dgm:t>
    </dgm:pt>
    <dgm:pt modelId="{6C29BEF5-F40F-46DD-AB93-C9B7211D38EC}" type="sibTrans" cxnId="{85C6AED7-AACB-4CF1-9F0B-477A55108CB3}">
      <dgm:prSet/>
      <dgm:spPr>
        <a:solidFill>
          <a:schemeClr val="tx1"/>
        </a:solidFill>
      </dgm:spPr>
      <dgm:t>
        <a:bodyPr/>
        <a:lstStyle/>
        <a:p>
          <a:endParaRPr lang="en-US"/>
        </a:p>
      </dgm:t>
    </dgm:pt>
    <dgm:pt modelId="{9C20C6D3-BD6E-4C82-96D8-A6D12B73B234}">
      <dgm:prSet/>
      <dgm:spPr>
        <a:solidFill>
          <a:srgbClr val="008080"/>
        </a:solidFill>
      </dgm:spPr>
      <dgm:t>
        <a:bodyPr/>
        <a:lstStyle/>
        <a:p>
          <a:r>
            <a:rPr lang="en-US" b="1" dirty="0"/>
            <a:t>Culture</a:t>
          </a:r>
        </a:p>
        <a:p>
          <a:r>
            <a:rPr lang="en-US" b="1" dirty="0"/>
            <a:t>Advocate</a:t>
          </a:r>
        </a:p>
      </dgm:t>
    </dgm:pt>
    <dgm:pt modelId="{0C18F4DA-4308-463D-814A-75075FA18F1B}" type="parTrans" cxnId="{D47B0859-396D-45EF-9015-F74337A960E2}">
      <dgm:prSet/>
      <dgm:spPr/>
      <dgm:t>
        <a:bodyPr/>
        <a:lstStyle/>
        <a:p>
          <a:endParaRPr lang="en-US"/>
        </a:p>
      </dgm:t>
    </dgm:pt>
    <dgm:pt modelId="{3ABC7004-DAF1-464A-AA63-8C101136A05A}" type="sibTrans" cxnId="{D47B0859-396D-45EF-9015-F74337A960E2}">
      <dgm:prSet/>
      <dgm:spPr>
        <a:solidFill>
          <a:schemeClr val="tx1"/>
        </a:solidFill>
        <a:ln>
          <a:solidFill>
            <a:schemeClr val="tx1"/>
          </a:solidFill>
        </a:ln>
      </dgm:spPr>
      <dgm:t>
        <a:bodyPr/>
        <a:lstStyle/>
        <a:p>
          <a:endParaRPr lang="en-US"/>
        </a:p>
      </dgm:t>
    </dgm:pt>
    <dgm:pt modelId="{BEE8E011-F911-49C2-B9DD-3E31ACFE2892}" type="pres">
      <dgm:prSet presAssocID="{417520E3-BEED-41BF-ACDC-63686D867DAF}" presName="Name0" presStyleCnt="0">
        <dgm:presLayoutVars>
          <dgm:chMax val="1"/>
          <dgm:dir/>
          <dgm:animLvl val="ctr"/>
          <dgm:resizeHandles val="exact"/>
        </dgm:presLayoutVars>
      </dgm:prSet>
      <dgm:spPr/>
    </dgm:pt>
    <dgm:pt modelId="{4F5742B9-7A74-473D-8D19-D0FA4092A7D2}" type="pres">
      <dgm:prSet presAssocID="{B772504E-6E15-4772-9B9F-22DF6AB8A4FF}" presName="centerShape" presStyleLbl="node0" presStyleIdx="0" presStyleCnt="1"/>
      <dgm:spPr/>
    </dgm:pt>
    <dgm:pt modelId="{B0CD5136-185E-4425-9B60-02E4E80B15C4}" type="pres">
      <dgm:prSet presAssocID="{5FCAED33-C630-4118-8FA0-C48093D84214}" presName="node" presStyleLbl="node1" presStyleIdx="0" presStyleCnt="7">
        <dgm:presLayoutVars>
          <dgm:bulletEnabled val="1"/>
        </dgm:presLayoutVars>
      </dgm:prSet>
      <dgm:spPr/>
    </dgm:pt>
    <dgm:pt modelId="{490F8E18-D3C4-4383-BBFD-C2C6A3E41BC0}" type="pres">
      <dgm:prSet presAssocID="{5FCAED33-C630-4118-8FA0-C48093D84214}" presName="dummy" presStyleCnt="0"/>
      <dgm:spPr/>
    </dgm:pt>
    <dgm:pt modelId="{D31611B6-D9B2-4548-B8ED-59F8C14E568C}" type="pres">
      <dgm:prSet presAssocID="{F00088F7-4582-46D0-8AA3-C0A35E95B4CD}" presName="sibTrans" presStyleLbl="sibTrans2D1" presStyleIdx="0" presStyleCnt="7" custLinFactNeighborX="8030" custLinFactNeighborY="-440"/>
      <dgm:spPr/>
    </dgm:pt>
    <dgm:pt modelId="{BDE4860D-7759-47A0-91C3-E99A1A63BF21}" type="pres">
      <dgm:prSet presAssocID="{9C20C6D3-BD6E-4C82-96D8-A6D12B73B234}" presName="node" presStyleLbl="node1" presStyleIdx="1" presStyleCnt="7">
        <dgm:presLayoutVars>
          <dgm:bulletEnabled val="1"/>
        </dgm:presLayoutVars>
      </dgm:prSet>
      <dgm:spPr/>
    </dgm:pt>
    <dgm:pt modelId="{4B615882-FAE7-415E-AFD2-2D1EA941E69B}" type="pres">
      <dgm:prSet presAssocID="{9C20C6D3-BD6E-4C82-96D8-A6D12B73B234}" presName="dummy" presStyleCnt="0"/>
      <dgm:spPr/>
    </dgm:pt>
    <dgm:pt modelId="{448E3A32-065B-4825-9800-EA20A978ED86}" type="pres">
      <dgm:prSet presAssocID="{3ABC7004-DAF1-464A-AA63-8C101136A05A}" presName="sibTrans" presStyleLbl="sibTrans2D1" presStyleIdx="1" presStyleCnt="7"/>
      <dgm:spPr/>
    </dgm:pt>
    <dgm:pt modelId="{12CC435E-4FF2-4A12-8772-FC0A10272E56}" type="pres">
      <dgm:prSet presAssocID="{2C175D85-F6EE-4652-8FEB-18255BF85E29}" presName="node" presStyleLbl="node1" presStyleIdx="2" presStyleCnt="7">
        <dgm:presLayoutVars>
          <dgm:bulletEnabled val="1"/>
        </dgm:presLayoutVars>
      </dgm:prSet>
      <dgm:spPr/>
    </dgm:pt>
    <dgm:pt modelId="{DD9A9DCD-F27F-4E12-9145-F5425CAF734C}" type="pres">
      <dgm:prSet presAssocID="{2C175D85-F6EE-4652-8FEB-18255BF85E29}" presName="dummy" presStyleCnt="0"/>
      <dgm:spPr/>
    </dgm:pt>
    <dgm:pt modelId="{C22C98FC-F89B-4A04-B562-8AC1BDA70251}" type="pres">
      <dgm:prSet presAssocID="{8836D59B-1864-4FE1-829E-415A150857FE}" presName="sibTrans" presStyleLbl="sibTrans2D1" presStyleIdx="2" presStyleCnt="7"/>
      <dgm:spPr/>
    </dgm:pt>
    <dgm:pt modelId="{A79C0B5F-715C-4F3A-A99E-00D854EE9412}" type="pres">
      <dgm:prSet presAssocID="{2B7D3B44-6695-416F-8A8D-1DE3EAE95DC4}" presName="node" presStyleLbl="node1" presStyleIdx="3" presStyleCnt="7">
        <dgm:presLayoutVars>
          <dgm:bulletEnabled val="1"/>
        </dgm:presLayoutVars>
      </dgm:prSet>
      <dgm:spPr/>
    </dgm:pt>
    <dgm:pt modelId="{0963D146-A33B-42ED-8E00-E162323F5C5F}" type="pres">
      <dgm:prSet presAssocID="{2B7D3B44-6695-416F-8A8D-1DE3EAE95DC4}" presName="dummy" presStyleCnt="0"/>
      <dgm:spPr/>
    </dgm:pt>
    <dgm:pt modelId="{B826C2DB-5605-401C-833F-248517E40F57}" type="pres">
      <dgm:prSet presAssocID="{6C29BEF5-F40F-46DD-AB93-C9B7211D38EC}" presName="sibTrans" presStyleLbl="sibTrans2D1" presStyleIdx="3" presStyleCnt="7"/>
      <dgm:spPr/>
    </dgm:pt>
    <dgm:pt modelId="{D9A3F353-7D80-4FE7-BC4A-17C33F791DD9}" type="pres">
      <dgm:prSet presAssocID="{DF7D8AE0-952C-4EC0-A20C-72297D55B5C3}" presName="node" presStyleLbl="node1" presStyleIdx="4" presStyleCnt="7">
        <dgm:presLayoutVars>
          <dgm:bulletEnabled val="1"/>
        </dgm:presLayoutVars>
      </dgm:prSet>
      <dgm:spPr/>
    </dgm:pt>
    <dgm:pt modelId="{84C26FC7-013D-4032-B1E3-3C2DCCB27425}" type="pres">
      <dgm:prSet presAssocID="{DF7D8AE0-952C-4EC0-A20C-72297D55B5C3}" presName="dummy" presStyleCnt="0"/>
      <dgm:spPr/>
    </dgm:pt>
    <dgm:pt modelId="{5BEEC95F-97C6-4FDA-B95B-5D26277A160E}" type="pres">
      <dgm:prSet presAssocID="{EE8B25A1-017C-4717-B0C7-83D8606EB0B9}" presName="sibTrans" presStyleLbl="sibTrans2D1" presStyleIdx="4" presStyleCnt="7"/>
      <dgm:spPr/>
    </dgm:pt>
    <dgm:pt modelId="{FF3D1420-3DB6-4BA8-BB4F-F8EAA40B1136}" type="pres">
      <dgm:prSet presAssocID="{3B16BADC-D044-4837-8F02-D8844C313A50}" presName="node" presStyleLbl="node1" presStyleIdx="5" presStyleCnt="7">
        <dgm:presLayoutVars>
          <dgm:bulletEnabled val="1"/>
        </dgm:presLayoutVars>
      </dgm:prSet>
      <dgm:spPr/>
    </dgm:pt>
    <dgm:pt modelId="{B3196D97-F3FD-4E0F-89AC-B4FCF5149CE2}" type="pres">
      <dgm:prSet presAssocID="{3B16BADC-D044-4837-8F02-D8844C313A50}" presName="dummy" presStyleCnt="0"/>
      <dgm:spPr/>
    </dgm:pt>
    <dgm:pt modelId="{27D7B394-A4A6-4485-9747-40D4D1D5A012}" type="pres">
      <dgm:prSet presAssocID="{8FFAD7B0-F5E5-4E91-96CE-3F6E44E7EEFE}" presName="sibTrans" presStyleLbl="sibTrans2D1" presStyleIdx="5" presStyleCnt="7"/>
      <dgm:spPr/>
    </dgm:pt>
    <dgm:pt modelId="{A76AAC17-9500-4AD3-9340-2117A19A421A}" type="pres">
      <dgm:prSet presAssocID="{C3D10CA6-56D4-4E76-B688-538E32D264F9}" presName="node" presStyleLbl="node1" presStyleIdx="6" presStyleCnt="7">
        <dgm:presLayoutVars>
          <dgm:bulletEnabled val="1"/>
        </dgm:presLayoutVars>
      </dgm:prSet>
      <dgm:spPr/>
    </dgm:pt>
    <dgm:pt modelId="{4D2DF260-0DB5-4C66-8E3A-3371A0404A73}" type="pres">
      <dgm:prSet presAssocID="{C3D10CA6-56D4-4E76-B688-538E32D264F9}" presName="dummy" presStyleCnt="0"/>
      <dgm:spPr/>
    </dgm:pt>
    <dgm:pt modelId="{7F40CDCD-DAD4-413A-AAAE-EC0704BDBB3C}" type="pres">
      <dgm:prSet presAssocID="{BFD3C5DA-946E-4BC1-BF4E-6D3832C580B0}" presName="sibTrans" presStyleLbl="sibTrans2D1" presStyleIdx="6" presStyleCnt="7"/>
      <dgm:spPr/>
    </dgm:pt>
  </dgm:ptLst>
  <dgm:cxnLst>
    <dgm:cxn modelId="{C37FF714-1A29-48C4-8FDA-FAAA01F9EB44}" type="presOf" srcId="{3ABC7004-DAF1-464A-AA63-8C101136A05A}" destId="{448E3A32-065B-4825-9800-EA20A978ED86}" srcOrd="0" destOrd="0" presId="urn:microsoft.com/office/officeart/2005/8/layout/radial6"/>
    <dgm:cxn modelId="{FC92AE15-0303-4A6A-A5B8-F149C4648991}" type="presOf" srcId="{3B16BADC-D044-4837-8F02-D8844C313A50}" destId="{FF3D1420-3DB6-4BA8-BB4F-F8EAA40B1136}" srcOrd="0" destOrd="0" presId="urn:microsoft.com/office/officeart/2005/8/layout/radial6"/>
    <dgm:cxn modelId="{0EABEF5C-2F67-4429-BB3E-43C08DFC9183}" type="presOf" srcId="{6C29BEF5-F40F-46DD-AB93-C9B7211D38EC}" destId="{B826C2DB-5605-401C-833F-248517E40F57}" srcOrd="0" destOrd="0" presId="urn:microsoft.com/office/officeart/2005/8/layout/radial6"/>
    <dgm:cxn modelId="{37FB8261-A8CB-410E-B174-9818B635FD3F}" srcId="{B772504E-6E15-4772-9B9F-22DF6AB8A4FF}" destId="{3B16BADC-D044-4837-8F02-D8844C313A50}" srcOrd="5" destOrd="0" parTransId="{1EBF3EB5-54B1-4453-BCD8-99C148B22D77}" sibTransId="{8FFAD7B0-F5E5-4E91-96CE-3F6E44E7EEFE}"/>
    <dgm:cxn modelId="{1DB9C747-401C-476E-9F7D-71DE3E073F0E}" type="presOf" srcId="{2C175D85-F6EE-4652-8FEB-18255BF85E29}" destId="{12CC435E-4FF2-4A12-8772-FC0A10272E56}" srcOrd="0" destOrd="0" presId="urn:microsoft.com/office/officeart/2005/8/layout/radial6"/>
    <dgm:cxn modelId="{1324F04B-6295-4D53-ACD7-5B23593A75E6}" srcId="{B772504E-6E15-4772-9B9F-22DF6AB8A4FF}" destId="{5FCAED33-C630-4118-8FA0-C48093D84214}" srcOrd="0" destOrd="0" parTransId="{BE26D5B7-A16B-488F-8BD6-F113CBFA55E2}" sibTransId="{F00088F7-4582-46D0-8AA3-C0A35E95B4CD}"/>
    <dgm:cxn modelId="{87D70770-6E48-43C1-92F2-8A24C9920BB2}" srcId="{B772504E-6E15-4772-9B9F-22DF6AB8A4FF}" destId="{2C175D85-F6EE-4652-8FEB-18255BF85E29}" srcOrd="2" destOrd="0" parTransId="{CA16DE31-462D-4A80-8360-7631BAD32041}" sibTransId="{8836D59B-1864-4FE1-829E-415A150857FE}"/>
    <dgm:cxn modelId="{83A93B71-E08A-403A-9485-A3036D30B9B9}" type="presOf" srcId="{9C20C6D3-BD6E-4C82-96D8-A6D12B73B234}" destId="{BDE4860D-7759-47A0-91C3-E99A1A63BF21}" srcOrd="0" destOrd="0" presId="urn:microsoft.com/office/officeart/2005/8/layout/radial6"/>
    <dgm:cxn modelId="{071B2D72-996A-499E-B772-374A6002B424}" type="presOf" srcId="{C3D10CA6-56D4-4E76-B688-538E32D264F9}" destId="{A76AAC17-9500-4AD3-9340-2117A19A421A}" srcOrd="0" destOrd="0" presId="urn:microsoft.com/office/officeart/2005/8/layout/radial6"/>
    <dgm:cxn modelId="{BF19FE53-2CC5-41AA-AC24-0490FD2ADA1B}" srcId="{417520E3-BEED-41BF-ACDC-63686D867DAF}" destId="{B772504E-6E15-4772-9B9F-22DF6AB8A4FF}" srcOrd="0" destOrd="0" parTransId="{9F414398-C515-4848-ABCF-B488121C80B0}" sibTransId="{6B85FBCA-4B7E-4EDD-90FE-E6217F128555}"/>
    <dgm:cxn modelId="{868E6175-84C7-448E-A6D5-23B8AA07DBB5}" type="presOf" srcId="{5FCAED33-C630-4118-8FA0-C48093D84214}" destId="{B0CD5136-185E-4425-9B60-02E4E80B15C4}" srcOrd="0" destOrd="0" presId="urn:microsoft.com/office/officeart/2005/8/layout/radial6"/>
    <dgm:cxn modelId="{D47B0859-396D-45EF-9015-F74337A960E2}" srcId="{B772504E-6E15-4772-9B9F-22DF6AB8A4FF}" destId="{9C20C6D3-BD6E-4C82-96D8-A6D12B73B234}" srcOrd="1" destOrd="0" parTransId="{0C18F4DA-4308-463D-814A-75075FA18F1B}" sibTransId="{3ABC7004-DAF1-464A-AA63-8C101136A05A}"/>
    <dgm:cxn modelId="{B63C1980-D642-47C6-A7A0-A18128B7909F}" srcId="{B772504E-6E15-4772-9B9F-22DF6AB8A4FF}" destId="{C3D10CA6-56D4-4E76-B688-538E32D264F9}" srcOrd="6" destOrd="0" parTransId="{E641ACDC-6414-4D30-8F35-DA9C5576B23A}" sibTransId="{BFD3C5DA-946E-4BC1-BF4E-6D3832C580B0}"/>
    <dgm:cxn modelId="{B3651E9C-E98C-4E30-BA09-E3156B119712}" type="presOf" srcId="{F00088F7-4582-46D0-8AA3-C0A35E95B4CD}" destId="{D31611B6-D9B2-4548-B8ED-59F8C14E568C}" srcOrd="0" destOrd="0" presId="urn:microsoft.com/office/officeart/2005/8/layout/radial6"/>
    <dgm:cxn modelId="{77E7929D-C782-483B-A950-DCCB987DF688}" type="presOf" srcId="{8FFAD7B0-F5E5-4E91-96CE-3F6E44E7EEFE}" destId="{27D7B394-A4A6-4485-9747-40D4D1D5A012}" srcOrd="0" destOrd="0" presId="urn:microsoft.com/office/officeart/2005/8/layout/radial6"/>
    <dgm:cxn modelId="{C45584A7-D8DC-494B-A160-471843ED5C4F}" type="presOf" srcId="{DF7D8AE0-952C-4EC0-A20C-72297D55B5C3}" destId="{D9A3F353-7D80-4FE7-BC4A-17C33F791DD9}" srcOrd="0" destOrd="0" presId="urn:microsoft.com/office/officeart/2005/8/layout/radial6"/>
    <dgm:cxn modelId="{35EC58A8-9C33-4D90-9487-716EF33FBC7C}" type="presOf" srcId="{2B7D3B44-6695-416F-8A8D-1DE3EAE95DC4}" destId="{A79C0B5F-715C-4F3A-A99E-00D854EE9412}" srcOrd="0" destOrd="0" presId="urn:microsoft.com/office/officeart/2005/8/layout/radial6"/>
    <dgm:cxn modelId="{7A5E36AB-07F7-4179-95DF-954C15CAD8C6}" srcId="{B772504E-6E15-4772-9B9F-22DF6AB8A4FF}" destId="{DF7D8AE0-952C-4EC0-A20C-72297D55B5C3}" srcOrd="4" destOrd="0" parTransId="{27616589-0B48-4825-846B-A8E4674C7769}" sibTransId="{EE8B25A1-017C-4717-B0C7-83D8606EB0B9}"/>
    <dgm:cxn modelId="{CE7AC2AD-DE4D-41AB-8171-87D280882862}" type="presOf" srcId="{EE8B25A1-017C-4717-B0C7-83D8606EB0B9}" destId="{5BEEC95F-97C6-4FDA-B95B-5D26277A160E}" srcOrd="0" destOrd="0" presId="urn:microsoft.com/office/officeart/2005/8/layout/radial6"/>
    <dgm:cxn modelId="{F6E73BC1-73CB-4593-B718-3FBD52FB8C4D}" type="presOf" srcId="{B772504E-6E15-4772-9B9F-22DF6AB8A4FF}" destId="{4F5742B9-7A74-473D-8D19-D0FA4092A7D2}" srcOrd="0" destOrd="0" presId="urn:microsoft.com/office/officeart/2005/8/layout/radial6"/>
    <dgm:cxn modelId="{04C11CCF-687B-440A-A51B-B51FE915D501}" type="presOf" srcId="{417520E3-BEED-41BF-ACDC-63686D867DAF}" destId="{BEE8E011-F911-49C2-B9DD-3E31ACFE2892}" srcOrd="0" destOrd="0" presId="urn:microsoft.com/office/officeart/2005/8/layout/radial6"/>
    <dgm:cxn modelId="{85C6AED7-AACB-4CF1-9F0B-477A55108CB3}" srcId="{B772504E-6E15-4772-9B9F-22DF6AB8A4FF}" destId="{2B7D3B44-6695-416F-8A8D-1DE3EAE95DC4}" srcOrd="3" destOrd="0" parTransId="{24836F77-FF9C-4D45-88F6-4E00C75855A3}" sibTransId="{6C29BEF5-F40F-46DD-AB93-C9B7211D38EC}"/>
    <dgm:cxn modelId="{5DF0BBEF-114A-4723-B148-BC4426C952CA}" type="presOf" srcId="{8836D59B-1864-4FE1-829E-415A150857FE}" destId="{C22C98FC-F89B-4A04-B562-8AC1BDA70251}" srcOrd="0" destOrd="0" presId="urn:microsoft.com/office/officeart/2005/8/layout/radial6"/>
    <dgm:cxn modelId="{0A3B52F8-4D15-4A46-9A1B-394CC3B18361}" type="presOf" srcId="{BFD3C5DA-946E-4BC1-BF4E-6D3832C580B0}" destId="{7F40CDCD-DAD4-413A-AAAE-EC0704BDBB3C}" srcOrd="0" destOrd="0" presId="urn:microsoft.com/office/officeart/2005/8/layout/radial6"/>
    <dgm:cxn modelId="{48CCC2EB-E266-43CA-88BB-7A05A6DBB6E6}" type="presParOf" srcId="{BEE8E011-F911-49C2-B9DD-3E31ACFE2892}" destId="{4F5742B9-7A74-473D-8D19-D0FA4092A7D2}" srcOrd="0" destOrd="0" presId="urn:microsoft.com/office/officeart/2005/8/layout/radial6"/>
    <dgm:cxn modelId="{0FA6FB54-AB76-425A-B1E7-18F92ACE426A}" type="presParOf" srcId="{BEE8E011-F911-49C2-B9DD-3E31ACFE2892}" destId="{B0CD5136-185E-4425-9B60-02E4E80B15C4}" srcOrd="1" destOrd="0" presId="urn:microsoft.com/office/officeart/2005/8/layout/radial6"/>
    <dgm:cxn modelId="{7EC68DEB-B5BA-45C6-9B5A-D7440EFF4D39}" type="presParOf" srcId="{BEE8E011-F911-49C2-B9DD-3E31ACFE2892}" destId="{490F8E18-D3C4-4383-BBFD-C2C6A3E41BC0}" srcOrd="2" destOrd="0" presId="urn:microsoft.com/office/officeart/2005/8/layout/radial6"/>
    <dgm:cxn modelId="{3107848B-1CB7-4ADA-9A9A-FA7476EA06D7}" type="presParOf" srcId="{BEE8E011-F911-49C2-B9DD-3E31ACFE2892}" destId="{D31611B6-D9B2-4548-B8ED-59F8C14E568C}" srcOrd="3" destOrd="0" presId="urn:microsoft.com/office/officeart/2005/8/layout/radial6"/>
    <dgm:cxn modelId="{32BA65B2-C3F9-4275-86AB-24F7E6DA7E84}" type="presParOf" srcId="{BEE8E011-F911-49C2-B9DD-3E31ACFE2892}" destId="{BDE4860D-7759-47A0-91C3-E99A1A63BF21}" srcOrd="4" destOrd="0" presId="urn:microsoft.com/office/officeart/2005/8/layout/radial6"/>
    <dgm:cxn modelId="{CD9B5C37-A59B-4C90-8845-F5994A73CFA5}" type="presParOf" srcId="{BEE8E011-F911-49C2-B9DD-3E31ACFE2892}" destId="{4B615882-FAE7-415E-AFD2-2D1EA941E69B}" srcOrd="5" destOrd="0" presId="urn:microsoft.com/office/officeart/2005/8/layout/radial6"/>
    <dgm:cxn modelId="{E9ADAA1B-BB28-4B58-BB59-D652CC4C8804}" type="presParOf" srcId="{BEE8E011-F911-49C2-B9DD-3E31ACFE2892}" destId="{448E3A32-065B-4825-9800-EA20A978ED86}" srcOrd="6" destOrd="0" presId="urn:microsoft.com/office/officeart/2005/8/layout/radial6"/>
    <dgm:cxn modelId="{9B292BE9-533A-433E-81D7-375BA1646BC8}" type="presParOf" srcId="{BEE8E011-F911-49C2-B9DD-3E31ACFE2892}" destId="{12CC435E-4FF2-4A12-8772-FC0A10272E56}" srcOrd="7" destOrd="0" presId="urn:microsoft.com/office/officeart/2005/8/layout/radial6"/>
    <dgm:cxn modelId="{A3EA81B1-82E5-4963-9F6B-9522F9426E77}" type="presParOf" srcId="{BEE8E011-F911-49C2-B9DD-3E31ACFE2892}" destId="{DD9A9DCD-F27F-4E12-9145-F5425CAF734C}" srcOrd="8" destOrd="0" presId="urn:microsoft.com/office/officeart/2005/8/layout/radial6"/>
    <dgm:cxn modelId="{E00D5F1A-1094-406D-AA37-3DF74F9C88B9}" type="presParOf" srcId="{BEE8E011-F911-49C2-B9DD-3E31ACFE2892}" destId="{C22C98FC-F89B-4A04-B562-8AC1BDA70251}" srcOrd="9" destOrd="0" presId="urn:microsoft.com/office/officeart/2005/8/layout/radial6"/>
    <dgm:cxn modelId="{0F631379-0B30-4F0F-9CAB-26A3A10245EA}" type="presParOf" srcId="{BEE8E011-F911-49C2-B9DD-3E31ACFE2892}" destId="{A79C0B5F-715C-4F3A-A99E-00D854EE9412}" srcOrd="10" destOrd="0" presId="urn:microsoft.com/office/officeart/2005/8/layout/radial6"/>
    <dgm:cxn modelId="{FE4730FA-E782-45BD-A66C-9CCBACF53EDC}" type="presParOf" srcId="{BEE8E011-F911-49C2-B9DD-3E31ACFE2892}" destId="{0963D146-A33B-42ED-8E00-E162323F5C5F}" srcOrd="11" destOrd="0" presId="urn:microsoft.com/office/officeart/2005/8/layout/radial6"/>
    <dgm:cxn modelId="{1FFDCCFF-F996-4779-B05B-BB87E999C759}" type="presParOf" srcId="{BEE8E011-F911-49C2-B9DD-3E31ACFE2892}" destId="{B826C2DB-5605-401C-833F-248517E40F57}" srcOrd="12" destOrd="0" presId="urn:microsoft.com/office/officeart/2005/8/layout/radial6"/>
    <dgm:cxn modelId="{9D1A1571-9D38-452A-8907-C8FCCF121563}" type="presParOf" srcId="{BEE8E011-F911-49C2-B9DD-3E31ACFE2892}" destId="{D9A3F353-7D80-4FE7-BC4A-17C33F791DD9}" srcOrd="13" destOrd="0" presId="urn:microsoft.com/office/officeart/2005/8/layout/radial6"/>
    <dgm:cxn modelId="{D0239B16-065D-4552-8AB9-8F0187DE7D3C}" type="presParOf" srcId="{BEE8E011-F911-49C2-B9DD-3E31ACFE2892}" destId="{84C26FC7-013D-4032-B1E3-3C2DCCB27425}" srcOrd="14" destOrd="0" presId="urn:microsoft.com/office/officeart/2005/8/layout/radial6"/>
    <dgm:cxn modelId="{4DC61448-15F7-4B1E-81C9-801EE5E4FEE4}" type="presParOf" srcId="{BEE8E011-F911-49C2-B9DD-3E31ACFE2892}" destId="{5BEEC95F-97C6-4FDA-B95B-5D26277A160E}" srcOrd="15" destOrd="0" presId="urn:microsoft.com/office/officeart/2005/8/layout/radial6"/>
    <dgm:cxn modelId="{7409B717-E1FF-41CF-80F7-5723AA8FF225}" type="presParOf" srcId="{BEE8E011-F911-49C2-B9DD-3E31ACFE2892}" destId="{FF3D1420-3DB6-4BA8-BB4F-F8EAA40B1136}" srcOrd="16" destOrd="0" presId="urn:microsoft.com/office/officeart/2005/8/layout/radial6"/>
    <dgm:cxn modelId="{2B756C8D-5258-4596-9121-8EE17E9FFF82}" type="presParOf" srcId="{BEE8E011-F911-49C2-B9DD-3E31ACFE2892}" destId="{B3196D97-F3FD-4E0F-89AC-B4FCF5149CE2}" srcOrd="17" destOrd="0" presId="urn:microsoft.com/office/officeart/2005/8/layout/radial6"/>
    <dgm:cxn modelId="{0E371804-C8BC-4DEB-8292-EFAD3DED3D34}" type="presParOf" srcId="{BEE8E011-F911-49C2-B9DD-3E31ACFE2892}" destId="{27D7B394-A4A6-4485-9747-40D4D1D5A012}" srcOrd="18" destOrd="0" presId="urn:microsoft.com/office/officeart/2005/8/layout/radial6"/>
    <dgm:cxn modelId="{F41E3B18-38C8-4578-8F0C-4560962A516A}" type="presParOf" srcId="{BEE8E011-F911-49C2-B9DD-3E31ACFE2892}" destId="{A76AAC17-9500-4AD3-9340-2117A19A421A}" srcOrd="19" destOrd="0" presId="urn:microsoft.com/office/officeart/2005/8/layout/radial6"/>
    <dgm:cxn modelId="{1674D67A-E787-404A-8265-43F246C58B2E}" type="presParOf" srcId="{BEE8E011-F911-49C2-B9DD-3E31ACFE2892}" destId="{4D2DF260-0DB5-4C66-8E3A-3371A0404A73}" srcOrd="20" destOrd="0" presId="urn:microsoft.com/office/officeart/2005/8/layout/radial6"/>
    <dgm:cxn modelId="{EAC07A8E-A503-4F8F-8CEC-1B38ADC94F0A}" type="presParOf" srcId="{BEE8E011-F911-49C2-B9DD-3E31ACFE2892}" destId="{7F40CDCD-DAD4-413A-AAAE-EC0704BDBB3C}" srcOrd="21" destOrd="0" presId="urn:microsoft.com/office/officeart/2005/8/layout/radial6"/>
  </dgm:cxnLst>
  <dgm:bg>
    <a:noFill/>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B84234-F74F-40B0-BFEB-BD3562B53D7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3FC5835-B0C8-451C-9320-9F3F7846A387}">
      <dgm:prSet phldrT="[Text]" custT="1"/>
      <dgm:spPr>
        <a:solidFill>
          <a:srgbClr val="996633"/>
        </a:solidFill>
      </dgm:spPr>
      <dgm:t>
        <a:bodyPr/>
        <a:lstStyle/>
        <a:p>
          <a:r>
            <a:rPr lang="en-US" sz="1800" b="1" dirty="0">
              <a:latin typeface="Trebuchet MS" panose="020B0603020202020204" pitchFamily="34" charset="0"/>
            </a:rPr>
            <a:t>Executives</a:t>
          </a:r>
        </a:p>
      </dgm:t>
    </dgm:pt>
    <dgm:pt modelId="{9A3AE384-17B2-4C0A-9F3A-60BE2D767785}" type="parTrans" cxnId="{B1C0D4D6-ACA5-4265-AF37-EEF8FF7C1B03}">
      <dgm:prSet/>
      <dgm:spPr/>
      <dgm:t>
        <a:bodyPr/>
        <a:lstStyle/>
        <a:p>
          <a:endParaRPr lang="en-US"/>
        </a:p>
      </dgm:t>
    </dgm:pt>
    <dgm:pt modelId="{EECA7FD2-39B9-4418-943A-29BBBC302E25}" type="sibTrans" cxnId="{B1C0D4D6-ACA5-4265-AF37-EEF8FF7C1B03}">
      <dgm:prSet/>
      <dgm:spPr/>
      <dgm:t>
        <a:bodyPr/>
        <a:lstStyle/>
        <a:p>
          <a:endParaRPr lang="en-US"/>
        </a:p>
      </dgm:t>
    </dgm:pt>
    <dgm:pt modelId="{70F6CB16-38C7-4668-B854-139B85E2C313}">
      <dgm:prSet phldrT="[Text]" custT="1"/>
      <dgm:spPr/>
      <dgm:t>
        <a:bodyPr/>
        <a:lstStyle/>
        <a:p>
          <a:r>
            <a:rPr lang="en-US" sz="1800" dirty="0">
              <a:latin typeface="Trebuchet MS" panose="020B0603020202020204" pitchFamily="34" charset="0"/>
            </a:rPr>
            <a:t>Creative Problem Solving</a:t>
          </a:r>
        </a:p>
      </dgm:t>
    </dgm:pt>
    <dgm:pt modelId="{A2A81769-AC53-4001-9DDC-B27938D36C34}" type="parTrans" cxnId="{D2CC8CF0-18EC-4AC7-8236-530F6C1ED1A4}">
      <dgm:prSet/>
      <dgm:spPr/>
      <dgm:t>
        <a:bodyPr/>
        <a:lstStyle/>
        <a:p>
          <a:endParaRPr lang="en-US"/>
        </a:p>
      </dgm:t>
    </dgm:pt>
    <dgm:pt modelId="{6CDCF572-8170-45A3-AFDB-2AD8D3A504B7}" type="sibTrans" cxnId="{D2CC8CF0-18EC-4AC7-8236-530F6C1ED1A4}">
      <dgm:prSet/>
      <dgm:spPr/>
      <dgm:t>
        <a:bodyPr/>
        <a:lstStyle/>
        <a:p>
          <a:endParaRPr lang="en-US"/>
        </a:p>
      </dgm:t>
    </dgm:pt>
    <dgm:pt modelId="{9E7A7FEC-ECA4-4648-8349-4B2A4A86C2DB}">
      <dgm:prSet phldrT="[Text]" custT="1"/>
      <dgm:spPr>
        <a:solidFill>
          <a:srgbClr val="92D050"/>
        </a:solidFill>
      </dgm:spPr>
      <dgm:t>
        <a:bodyPr/>
        <a:lstStyle/>
        <a:p>
          <a:r>
            <a:rPr lang="en-US" sz="1800" b="1" dirty="0">
              <a:solidFill>
                <a:schemeClr val="tx1"/>
              </a:solidFill>
              <a:latin typeface="Trebuchet MS" panose="020B0603020202020204" pitchFamily="34" charset="0"/>
            </a:rPr>
            <a:t>Mid-Mgrs</a:t>
          </a:r>
        </a:p>
      </dgm:t>
    </dgm:pt>
    <dgm:pt modelId="{397D19E9-4A5E-4353-B409-E8781649DFBA}" type="parTrans" cxnId="{2A219EC1-4A5E-4083-9BBA-8EC38BF6BF6D}">
      <dgm:prSet/>
      <dgm:spPr/>
      <dgm:t>
        <a:bodyPr/>
        <a:lstStyle/>
        <a:p>
          <a:endParaRPr lang="en-US"/>
        </a:p>
      </dgm:t>
    </dgm:pt>
    <dgm:pt modelId="{EEDC769D-D4E9-4286-B1E8-CAC71B1B76A7}" type="sibTrans" cxnId="{2A219EC1-4A5E-4083-9BBA-8EC38BF6BF6D}">
      <dgm:prSet/>
      <dgm:spPr/>
      <dgm:t>
        <a:bodyPr/>
        <a:lstStyle/>
        <a:p>
          <a:endParaRPr lang="en-US"/>
        </a:p>
      </dgm:t>
    </dgm:pt>
    <dgm:pt modelId="{D8153827-73F2-4CFF-93BB-DA64C557EF2B}">
      <dgm:prSet phldrT="[Text]" custT="1"/>
      <dgm:spPr/>
      <dgm:t>
        <a:bodyPr/>
        <a:lstStyle/>
        <a:p>
          <a:r>
            <a:rPr lang="en-US" sz="1800" dirty="0">
              <a:latin typeface="Trebuchet MS" panose="020B0603020202020204" pitchFamily="34" charset="0"/>
            </a:rPr>
            <a:t>Building Great Work Teams</a:t>
          </a:r>
        </a:p>
      </dgm:t>
    </dgm:pt>
    <dgm:pt modelId="{9E070E83-107D-4E39-9213-8F62FE3CFB12}" type="parTrans" cxnId="{04C0E666-7BC0-4F0A-8019-0844370C8E8E}">
      <dgm:prSet/>
      <dgm:spPr/>
      <dgm:t>
        <a:bodyPr/>
        <a:lstStyle/>
        <a:p>
          <a:endParaRPr lang="en-US"/>
        </a:p>
      </dgm:t>
    </dgm:pt>
    <dgm:pt modelId="{4995F3AE-8CBD-4E14-8F5D-24B817A0E9CA}" type="sibTrans" cxnId="{04C0E666-7BC0-4F0A-8019-0844370C8E8E}">
      <dgm:prSet/>
      <dgm:spPr/>
      <dgm:t>
        <a:bodyPr/>
        <a:lstStyle/>
        <a:p>
          <a:endParaRPr lang="en-US"/>
        </a:p>
      </dgm:t>
    </dgm:pt>
    <dgm:pt modelId="{1965CCA9-406D-4AED-9B98-94009D3D4617}">
      <dgm:prSet phldrT="[Text]" custT="1"/>
      <dgm:spPr>
        <a:solidFill>
          <a:schemeClr val="tx2">
            <a:lumMod val="50000"/>
            <a:lumOff val="50000"/>
          </a:schemeClr>
        </a:solidFill>
      </dgm:spPr>
      <dgm:t>
        <a:bodyPr/>
        <a:lstStyle/>
        <a:p>
          <a:r>
            <a:rPr lang="en-US" sz="1800" b="1" dirty="0">
              <a:solidFill>
                <a:schemeClr val="bg1"/>
              </a:solidFill>
              <a:latin typeface="Trebuchet MS" panose="020B0603020202020204" pitchFamily="34" charset="0"/>
            </a:rPr>
            <a:t>Frontline</a:t>
          </a:r>
        </a:p>
      </dgm:t>
    </dgm:pt>
    <dgm:pt modelId="{AFD7B966-FB8D-449E-A8CD-AC88B394B5EB}" type="parTrans" cxnId="{FEBB5AE1-F51D-4F72-A545-889588CDCB39}">
      <dgm:prSet/>
      <dgm:spPr/>
      <dgm:t>
        <a:bodyPr/>
        <a:lstStyle/>
        <a:p>
          <a:endParaRPr lang="en-US"/>
        </a:p>
      </dgm:t>
    </dgm:pt>
    <dgm:pt modelId="{4005BECA-5E99-4188-996B-0D6077C5D357}" type="sibTrans" cxnId="{FEBB5AE1-F51D-4F72-A545-889588CDCB39}">
      <dgm:prSet/>
      <dgm:spPr/>
      <dgm:t>
        <a:bodyPr/>
        <a:lstStyle/>
        <a:p>
          <a:endParaRPr lang="en-US"/>
        </a:p>
      </dgm:t>
    </dgm:pt>
    <dgm:pt modelId="{9AFE7A5F-C30F-4D48-8B12-3BE6054C489A}">
      <dgm:prSet phldrT="[Text]" custT="1"/>
      <dgm:spPr/>
      <dgm:t>
        <a:bodyPr/>
        <a:lstStyle/>
        <a:p>
          <a:r>
            <a:rPr lang="en-US" sz="1800" dirty="0">
              <a:latin typeface="Trebuchet MS" panose="020B0603020202020204" pitchFamily="34" charset="0"/>
            </a:rPr>
            <a:t>New Supervisor</a:t>
          </a:r>
        </a:p>
      </dgm:t>
    </dgm:pt>
    <dgm:pt modelId="{200860DE-DF2C-4945-B592-1CF53B394CBB}" type="parTrans" cxnId="{3BF70D5B-B95B-4271-8305-B3770939EF7B}">
      <dgm:prSet/>
      <dgm:spPr/>
      <dgm:t>
        <a:bodyPr/>
        <a:lstStyle/>
        <a:p>
          <a:endParaRPr lang="en-US"/>
        </a:p>
      </dgm:t>
    </dgm:pt>
    <dgm:pt modelId="{ADB88BA2-19AC-44B3-B38F-0F38E56A6A64}" type="sibTrans" cxnId="{3BF70D5B-B95B-4271-8305-B3770939EF7B}">
      <dgm:prSet/>
      <dgm:spPr/>
      <dgm:t>
        <a:bodyPr/>
        <a:lstStyle/>
        <a:p>
          <a:endParaRPr lang="en-US"/>
        </a:p>
      </dgm:t>
    </dgm:pt>
    <dgm:pt modelId="{88250A1E-8E0A-4300-A994-BDC34EC93374}">
      <dgm:prSet phldrT="[Text]" custT="1"/>
      <dgm:spPr/>
      <dgm:t>
        <a:bodyPr/>
        <a:lstStyle/>
        <a:p>
          <a:r>
            <a:rPr lang="en-US" sz="1800" dirty="0">
              <a:latin typeface="Trebuchet MS" panose="020B0603020202020204" pitchFamily="34" charset="0"/>
            </a:rPr>
            <a:t>Leading Change</a:t>
          </a:r>
        </a:p>
      </dgm:t>
    </dgm:pt>
    <dgm:pt modelId="{D9C40497-7155-419A-99B1-7E80A0B2B104}" type="parTrans" cxnId="{410687F9-358E-4D56-93E2-488F69652CED}">
      <dgm:prSet/>
      <dgm:spPr/>
      <dgm:t>
        <a:bodyPr/>
        <a:lstStyle/>
        <a:p>
          <a:endParaRPr lang="en-US"/>
        </a:p>
      </dgm:t>
    </dgm:pt>
    <dgm:pt modelId="{40A09FC7-7294-4F0E-A8FC-CF490E3F4144}" type="sibTrans" cxnId="{410687F9-358E-4D56-93E2-488F69652CED}">
      <dgm:prSet/>
      <dgm:spPr/>
      <dgm:t>
        <a:bodyPr/>
        <a:lstStyle/>
        <a:p>
          <a:endParaRPr lang="en-US"/>
        </a:p>
      </dgm:t>
    </dgm:pt>
    <dgm:pt modelId="{AF87BA26-491B-4E09-90F3-7974AABC8B00}">
      <dgm:prSet phldrT="[Text]" custT="1"/>
      <dgm:spPr/>
      <dgm:t>
        <a:bodyPr/>
        <a:lstStyle/>
        <a:p>
          <a:r>
            <a:rPr lang="en-US" sz="1800" dirty="0">
              <a:latin typeface="Trebuchet MS" panose="020B0603020202020204" pitchFamily="34" charset="0"/>
            </a:rPr>
            <a:t>Managing Employee Performance</a:t>
          </a:r>
        </a:p>
      </dgm:t>
    </dgm:pt>
    <dgm:pt modelId="{BF595077-6168-4349-841A-0A32086E7283}" type="parTrans" cxnId="{A56A95F2-9DA4-4E08-BA83-694049225682}">
      <dgm:prSet/>
      <dgm:spPr/>
      <dgm:t>
        <a:bodyPr/>
        <a:lstStyle/>
        <a:p>
          <a:endParaRPr lang="en-US"/>
        </a:p>
      </dgm:t>
    </dgm:pt>
    <dgm:pt modelId="{1C89E2DD-28FF-4798-B627-8650AD3E80D7}" type="sibTrans" cxnId="{A56A95F2-9DA4-4E08-BA83-694049225682}">
      <dgm:prSet/>
      <dgm:spPr/>
      <dgm:t>
        <a:bodyPr/>
        <a:lstStyle/>
        <a:p>
          <a:endParaRPr lang="en-US"/>
        </a:p>
      </dgm:t>
    </dgm:pt>
    <dgm:pt modelId="{072091AD-0B86-4E71-958D-C5E6E00570A5}">
      <dgm:prSet phldrT="[Text]" custT="1"/>
      <dgm:spPr/>
      <dgm:t>
        <a:bodyPr/>
        <a:lstStyle/>
        <a:p>
          <a:r>
            <a:rPr lang="en-US" sz="1800" dirty="0">
              <a:latin typeface="Trebuchet MS" panose="020B0603020202020204" pitchFamily="34" charset="0"/>
            </a:rPr>
            <a:t>Effective Delegation</a:t>
          </a:r>
        </a:p>
      </dgm:t>
    </dgm:pt>
    <dgm:pt modelId="{E4727FA6-38B1-438D-BE4D-1573DBC5F572}" type="parTrans" cxnId="{2741F7B7-B646-4B2A-9320-134CBC368505}">
      <dgm:prSet/>
      <dgm:spPr/>
      <dgm:t>
        <a:bodyPr/>
        <a:lstStyle/>
        <a:p>
          <a:endParaRPr lang="en-US"/>
        </a:p>
      </dgm:t>
    </dgm:pt>
    <dgm:pt modelId="{53C303B0-B1CC-4948-829D-71683C701826}" type="sibTrans" cxnId="{2741F7B7-B646-4B2A-9320-134CBC368505}">
      <dgm:prSet/>
      <dgm:spPr/>
      <dgm:t>
        <a:bodyPr/>
        <a:lstStyle/>
        <a:p>
          <a:endParaRPr lang="en-US"/>
        </a:p>
      </dgm:t>
    </dgm:pt>
    <dgm:pt modelId="{1C10253C-DD47-479F-B943-79C1C3EA28F1}">
      <dgm:prSet phldrT="[Text]" custT="1"/>
      <dgm:spPr/>
      <dgm:t>
        <a:bodyPr/>
        <a:lstStyle/>
        <a:p>
          <a:r>
            <a:rPr lang="en-US" sz="1800" dirty="0">
              <a:latin typeface="Trebuchet MS" panose="020B0603020202020204" pitchFamily="34" charset="0"/>
            </a:rPr>
            <a:t>Project Management</a:t>
          </a:r>
        </a:p>
      </dgm:t>
    </dgm:pt>
    <dgm:pt modelId="{20D7F062-95DD-4003-B302-11F608C0B59F}" type="parTrans" cxnId="{85F3D661-F3B5-45BA-981A-B2181FF004F7}">
      <dgm:prSet/>
      <dgm:spPr/>
      <dgm:t>
        <a:bodyPr/>
        <a:lstStyle/>
        <a:p>
          <a:endParaRPr lang="en-US"/>
        </a:p>
      </dgm:t>
    </dgm:pt>
    <dgm:pt modelId="{C877052D-AF30-4777-BE58-EE8806C5586B}" type="sibTrans" cxnId="{85F3D661-F3B5-45BA-981A-B2181FF004F7}">
      <dgm:prSet/>
      <dgm:spPr/>
      <dgm:t>
        <a:bodyPr/>
        <a:lstStyle/>
        <a:p>
          <a:endParaRPr lang="en-US"/>
        </a:p>
      </dgm:t>
    </dgm:pt>
    <dgm:pt modelId="{5CFDAEDF-251B-4407-B776-496527F8E840}">
      <dgm:prSet phldrT="[Text]" custT="1"/>
      <dgm:spPr/>
      <dgm:t>
        <a:bodyPr/>
        <a:lstStyle/>
        <a:p>
          <a:r>
            <a:rPr lang="en-US" sz="1800" dirty="0">
              <a:latin typeface="Trebuchet MS" panose="020B0603020202020204" pitchFamily="34" charset="0"/>
            </a:rPr>
            <a:t>Providing Effective Feedback</a:t>
          </a:r>
        </a:p>
      </dgm:t>
    </dgm:pt>
    <dgm:pt modelId="{04488FD2-01C1-45D7-B1F9-84F92AF5B719}" type="parTrans" cxnId="{DF0E7386-6DBC-41C7-975F-3411B5184D30}">
      <dgm:prSet/>
      <dgm:spPr/>
      <dgm:t>
        <a:bodyPr/>
        <a:lstStyle/>
        <a:p>
          <a:endParaRPr lang="en-US"/>
        </a:p>
      </dgm:t>
    </dgm:pt>
    <dgm:pt modelId="{65B6A069-54EB-45F3-8C7E-771DC3E59BDB}" type="sibTrans" cxnId="{DF0E7386-6DBC-41C7-975F-3411B5184D30}">
      <dgm:prSet/>
      <dgm:spPr/>
      <dgm:t>
        <a:bodyPr/>
        <a:lstStyle/>
        <a:p>
          <a:endParaRPr lang="en-US"/>
        </a:p>
      </dgm:t>
    </dgm:pt>
    <dgm:pt modelId="{67CE28F4-921E-4AD8-8ACC-865D7C84EFA7}">
      <dgm:prSet phldrT="[Text]" custT="1"/>
      <dgm:spPr/>
      <dgm:t>
        <a:bodyPr/>
        <a:lstStyle/>
        <a:p>
          <a:r>
            <a:rPr lang="en-US" sz="1800" dirty="0">
              <a:latin typeface="Trebuchet MS" panose="020B0603020202020204" pitchFamily="34" charset="0"/>
            </a:rPr>
            <a:t>Time Management</a:t>
          </a:r>
        </a:p>
      </dgm:t>
    </dgm:pt>
    <dgm:pt modelId="{0B509142-398B-4964-8B89-511D8B07C572}" type="parTrans" cxnId="{6AA09392-42AF-4446-BEE4-9F209F026FA9}">
      <dgm:prSet/>
      <dgm:spPr/>
      <dgm:t>
        <a:bodyPr/>
        <a:lstStyle/>
        <a:p>
          <a:endParaRPr lang="en-US"/>
        </a:p>
      </dgm:t>
    </dgm:pt>
    <dgm:pt modelId="{2AED01A8-9C8C-4512-B97D-A87A08553878}" type="sibTrans" cxnId="{6AA09392-42AF-4446-BEE4-9F209F026FA9}">
      <dgm:prSet/>
      <dgm:spPr/>
      <dgm:t>
        <a:bodyPr/>
        <a:lstStyle/>
        <a:p>
          <a:endParaRPr lang="en-US"/>
        </a:p>
      </dgm:t>
    </dgm:pt>
    <dgm:pt modelId="{E00C70F9-23B6-40EE-9963-B5235A3A0597}" type="pres">
      <dgm:prSet presAssocID="{FBB84234-F74F-40B0-BFEB-BD3562B53D74}" presName="linearFlow" presStyleCnt="0">
        <dgm:presLayoutVars>
          <dgm:dir/>
          <dgm:animLvl val="lvl"/>
          <dgm:resizeHandles val="exact"/>
        </dgm:presLayoutVars>
      </dgm:prSet>
      <dgm:spPr/>
    </dgm:pt>
    <dgm:pt modelId="{1A58ABD9-017D-4A18-AFE3-6BDC78AE4F63}" type="pres">
      <dgm:prSet presAssocID="{73FC5835-B0C8-451C-9320-9F3F7846A387}" presName="composite" presStyleCnt="0"/>
      <dgm:spPr/>
    </dgm:pt>
    <dgm:pt modelId="{D26226FB-7FF3-418D-B791-2E024B2C0C39}" type="pres">
      <dgm:prSet presAssocID="{73FC5835-B0C8-451C-9320-9F3F7846A387}" presName="parentText" presStyleLbl="alignNode1" presStyleIdx="0" presStyleCnt="3">
        <dgm:presLayoutVars>
          <dgm:chMax val="1"/>
          <dgm:bulletEnabled val="1"/>
        </dgm:presLayoutVars>
      </dgm:prSet>
      <dgm:spPr/>
    </dgm:pt>
    <dgm:pt modelId="{9CA4796C-00F0-4475-A8AF-E4F3238C1AFA}" type="pres">
      <dgm:prSet presAssocID="{73FC5835-B0C8-451C-9320-9F3F7846A387}" presName="descendantText" presStyleLbl="alignAcc1" presStyleIdx="0" presStyleCnt="3">
        <dgm:presLayoutVars>
          <dgm:bulletEnabled val="1"/>
        </dgm:presLayoutVars>
      </dgm:prSet>
      <dgm:spPr/>
    </dgm:pt>
    <dgm:pt modelId="{5B642EE5-1E1B-4F71-ACD1-9B1638F5C801}" type="pres">
      <dgm:prSet presAssocID="{EECA7FD2-39B9-4418-943A-29BBBC302E25}" presName="sp" presStyleCnt="0"/>
      <dgm:spPr/>
    </dgm:pt>
    <dgm:pt modelId="{D30B8907-C7AF-4ABF-AB1F-BBA8BF0826A3}" type="pres">
      <dgm:prSet presAssocID="{9E7A7FEC-ECA4-4648-8349-4B2A4A86C2DB}" presName="composite" presStyleCnt="0"/>
      <dgm:spPr/>
    </dgm:pt>
    <dgm:pt modelId="{92261BAB-111D-4060-8B37-2EEB454F17BB}" type="pres">
      <dgm:prSet presAssocID="{9E7A7FEC-ECA4-4648-8349-4B2A4A86C2DB}" presName="parentText" presStyleLbl="alignNode1" presStyleIdx="1" presStyleCnt="3">
        <dgm:presLayoutVars>
          <dgm:chMax val="1"/>
          <dgm:bulletEnabled val="1"/>
        </dgm:presLayoutVars>
      </dgm:prSet>
      <dgm:spPr/>
    </dgm:pt>
    <dgm:pt modelId="{52203650-1280-4F68-9B80-91ECA6C95E75}" type="pres">
      <dgm:prSet presAssocID="{9E7A7FEC-ECA4-4648-8349-4B2A4A86C2DB}" presName="descendantText" presStyleLbl="alignAcc1" presStyleIdx="1" presStyleCnt="3">
        <dgm:presLayoutVars>
          <dgm:bulletEnabled val="1"/>
        </dgm:presLayoutVars>
      </dgm:prSet>
      <dgm:spPr/>
    </dgm:pt>
    <dgm:pt modelId="{4131349A-E644-423B-85B3-3E4834F2F6A6}" type="pres">
      <dgm:prSet presAssocID="{EEDC769D-D4E9-4286-B1E8-CAC71B1B76A7}" presName="sp" presStyleCnt="0"/>
      <dgm:spPr/>
    </dgm:pt>
    <dgm:pt modelId="{AD93E477-970E-4E92-A28D-391D98633781}" type="pres">
      <dgm:prSet presAssocID="{1965CCA9-406D-4AED-9B98-94009D3D4617}" presName="composite" presStyleCnt="0"/>
      <dgm:spPr/>
    </dgm:pt>
    <dgm:pt modelId="{D96A85EC-F979-4A48-8FE1-B7F905E975DF}" type="pres">
      <dgm:prSet presAssocID="{1965CCA9-406D-4AED-9B98-94009D3D4617}" presName="parentText" presStyleLbl="alignNode1" presStyleIdx="2" presStyleCnt="3">
        <dgm:presLayoutVars>
          <dgm:chMax val="1"/>
          <dgm:bulletEnabled val="1"/>
        </dgm:presLayoutVars>
      </dgm:prSet>
      <dgm:spPr/>
    </dgm:pt>
    <dgm:pt modelId="{1B946491-F3D6-484E-85FA-6E8746D63F57}" type="pres">
      <dgm:prSet presAssocID="{1965CCA9-406D-4AED-9B98-94009D3D4617}" presName="descendantText" presStyleLbl="alignAcc1" presStyleIdx="2" presStyleCnt="3">
        <dgm:presLayoutVars>
          <dgm:bulletEnabled val="1"/>
        </dgm:presLayoutVars>
      </dgm:prSet>
      <dgm:spPr/>
    </dgm:pt>
  </dgm:ptLst>
  <dgm:cxnLst>
    <dgm:cxn modelId="{F4CC7F03-26BA-406E-BDF8-928C78050BA7}" type="presOf" srcId="{1965CCA9-406D-4AED-9B98-94009D3D4617}" destId="{D96A85EC-F979-4A48-8FE1-B7F905E975DF}" srcOrd="0" destOrd="0" presId="urn:microsoft.com/office/officeart/2005/8/layout/chevron2"/>
    <dgm:cxn modelId="{09E9611D-8CD6-4C22-8A6C-A30D79BCA43B}" type="presOf" srcId="{88250A1E-8E0A-4300-A994-BDC34EC93374}" destId="{9CA4796C-00F0-4475-A8AF-E4F3238C1AFA}" srcOrd="0" destOrd="1" presId="urn:microsoft.com/office/officeart/2005/8/layout/chevron2"/>
    <dgm:cxn modelId="{3EE6CC29-4B23-4CE5-A899-F3319F4C6FF4}" type="presOf" srcId="{73FC5835-B0C8-451C-9320-9F3F7846A387}" destId="{D26226FB-7FF3-418D-B791-2E024B2C0C39}" srcOrd="0" destOrd="0" presId="urn:microsoft.com/office/officeart/2005/8/layout/chevron2"/>
    <dgm:cxn modelId="{9B1E7F2E-BB4C-4DF8-A761-547500D9A5D2}" type="presOf" srcId="{70F6CB16-38C7-4668-B854-139B85E2C313}" destId="{9CA4796C-00F0-4475-A8AF-E4F3238C1AFA}" srcOrd="0" destOrd="0" presId="urn:microsoft.com/office/officeart/2005/8/layout/chevron2"/>
    <dgm:cxn modelId="{6428A832-AC4A-4C61-96AC-A92202B01B9F}" type="presOf" srcId="{9E7A7FEC-ECA4-4648-8349-4B2A4A86C2DB}" destId="{92261BAB-111D-4060-8B37-2EEB454F17BB}" srcOrd="0" destOrd="0" presId="urn:microsoft.com/office/officeart/2005/8/layout/chevron2"/>
    <dgm:cxn modelId="{E6EA2735-E34C-459C-9C61-46F582813474}" type="presOf" srcId="{67CE28F4-921E-4AD8-8ACC-865D7C84EFA7}" destId="{1B946491-F3D6-484E-85FA-6E8746D63F57}" srcOrd="0" destOrd="2" presId="urn:microsoft.com/office/officeart/2005/8/layout/chevron2"/>
    <dgm:cxn modelId="{18B3503E-D5C2-49C5-8040-925532E1B99D}" type="presOf" srcId="{072091AD-0B86-4E71-958D-C5E6E00570A5}" destId="{52203650-1280-4F68-9B80-91ECA6C95E75}" srcOrd="0" destOrd="1" presId="urn:microsoft.com/office/officeart/2005/8/layout/chevron2"/>
    <dgm:cxn modelId="{3BF70D5B-B95B-4271-8305-B3770939EF7B}" srcId="{1965CCA9-406D-4AED-9B98-94009D3D4617}" destId="{9AFE7A5F-C30F-4D48-8B12-3BE6054C489A}" srcOrd="0" destOrd="0" parTransId="{200860DE-DF2C-4945-B592-1CF53B394CBB}" sibTransId="{ADB88BA2-19AC-44B3-B38F-0F38E56A6A64}"/>
    <dgm:cxn modelId="{4B17AB5C-8D53-435C-93C2-272DF0F4B9B1}" type="presOf" srcId="{5CFDAEDF-251B-4407-B776-496527F8E840}" destId="{1B946491-F3D6-484E-85FA-6E8746D63F57}" srcOrd="0" destOrd="1" presId="urn:microsoft.com/office/officeart/2005/8/layout/chevron2"/>
    <dgm:cxn modelId="{85F3D661-F3B5-45BA-981A-B2181FF004F7}" srcId="{9E7A7FEC-ECA4-4648-8349-4B2A4A86C2DB}" destId="{1C10253C-DD47-479F-B943-79C1C3EA28F1}" srcOrd="2" destOrd="0" parTransId="{20D7F062-95DD-4003-B302-11F608C0B59F}" sibTransId="{C877052D-AF30-4777-BE58-EE8806C5586B}"/>
    <dgm:cxn modelId="{04C0E666-7BC0-4F0A-8019-0844370C8E8E}" srcId="{9E7A7FEC-ECA4-4648-8349-4B2A4A86C2DB}" destId="{D8153827-73F2-4CFF-93BB-DA64C557EF2B}" srcOrd="0" destOrd="0" parTransId="{9E070E83-107D-4E39-9213-8F62FE3CFB12}" sibTransId="{4995F3AE-8CBD-4E14-8F5D-24B817A0E9CA}"/>
    <dgm:cxn modelId="{7E413271-E874-41B9-A76F-16EE087C8B8C}" type="presOf" srcId="{9AFE7A5F-C30F-4D48-8B12-3BE6054C489A}" destId="{1B946491-F3D6-484E-85FA-6E8746D63F57}" srcOrd="0" destOrd="0" presId="urn:microsoft.com/office/officeart/2005/8/layout/chevron2"/>
    <dgm:cxn modelId="{DF0E7386-6DBC-41C7-975F-3411B5184D30}" srcId="{1965CCA9-406D-4AED-9B98-94009D3D4617}" destId="{5CFDAEDF-251B-4407-B776-496527F8E840}" srcOrd="1" destOrd="0" parTransId="{04488FD2-01C1-45D7-B1F9-84F92AF5B719}" sibTransId="{65B6A069-54EB-45F3-8C7E-771DC3E59BDB}"/>
    <dgm:cxn modelId="{6AA09392-42AF-4446-BEE4-9F209F026FA9}" srcId="{1965CCA9-406D-4AED-9B98-94009D3D4617}" destId="{67CE28F4-921E-4AD8-8ACC-865D7C84EFA7}" srcOrd="2" destOrd="0" parTransId="{0B509142-398B-4964-8B89-511D8B07C572}" sibTransId="{2AED01A8-9C8C-4512-B97D-A87A08553878}"/>
    <dgm:cxn modelId="{2741F7B7-B646-4B2A-9320-134CBC368505}" srcId="{9E7A7FEC-ECA4-4648-8349-4B2A4A86C2DB}" destId="{072091AD-0B86-4E71-958D-C5E6E00570A5}" srcOrd="1" destOrd="0" parTransId="{E4727FA6-38B1-438D-BE4D-1573DBC5F572}" sibTransId="{53C303B0-B1CC-4948-829D-71683C701826}"/>
    <dgm:cxn modelId="{2A219EC1-4A5E-4083-9BBA-8EC38BF6BF6D}" srcId="{FBB84234-F74F-40B0-BFEB-BD3562B53D74}" destId="{9E7A7FEC-ECA4-4648-8349-4B2A4A86C2DB}" srcOrd="1" destOrd="0" parTransId="{397D19E9-4A5E-4353-B409-E8781649DFBA}" sibTransId="{EEDC769D-D4E9-4286-B1E8-CAC71B1B76A7}"/>
    <dgm:cxn modelId="{B1C0D4D6-ACA5-4265-AF37-EEF8FF7C1B03}" srcId="{FBB84234-F74F-40B0-BFEB-BD3562B53D74}" destId="{73FC5835-B0C8-451C-9320-9F3F7846A387}" srcOrd="0" destOrd="0" parTransId="{9A3AE384-17B2-4C0A-9F3A-60BE2D767785}" sibTransId="{EECA7FD2-39B9-4418-943A-29BBBC302E25}"/>
    <dgm:cxn modelId="{0AD887DA-E4BD-4440-A6BD-FCB7DE9AA635}" type="presOf" srcId="{AF87BA26-491B-4E09-90F3-7974AABC8B00}" destId="{9CA4796C-00F0-4475-A8AF-E4F3238C1AFA}" srcOrd="0" destOrd="2" presId="urn:microsoft.com/office/officeart/2005/8/layout/chevron2"/>
    <dgm:cxn modelId="{FEBB5AE1-F51D-4F72-A545-889588CDCB39}" srcId="{FBB84234-F74F-40B0-BFEB-BD3562B53D74}" destId="{1965CCA9-406D-4AED-9B98-94009D3D4617}" srcOrd="2" destOrd="0" parTransId="{AFD7B966-FB8D-449E-A8CD-AC88B394B5EB}" sibTransId="{4005BECA-5E99-4188-996B-0D6077C5D357}"/>
    <dgm:cxn modelId="{FA4426E7-5338-4833-BD16-48D62CC5A0E0}" type="presOf" srcId="{1C10253C-DD47-479F-B943-79C1C3EA28F1}" destId="{52203650-1280-4F68-9B80-91ECA6C95E75}" srcOrd="0" destOrd="2" presId="urn:microsoft.com/office/officeart/2005/8/layout/chevron2"/>
    <dgm:cxn modelId="{49C087EE-002E-4EB1-8D80-B4EBD3089AE4}" type="presOf" srcId="{FBB84234-F74F-40B0-BFEB-BD3562B53D74}" destId="{E00C70F9-23B6-40EE-9963-B5235A3A0597}" srcOrd="0" destOrd="0" presId="urn:microsoft.com/office/officeart/2005/8/layout/chevron2"/>
    <dgm:cxn modelId="{D2CC8CF0-18EC-4AC7-8236-530F6C1ED1A4}" srcId="{73FC5835-B0C8-451C-9320-9F3F7846A387}" destId="{70F6CB16-38C7-4668-B854-139B85E2C313}" srcOrd="0" destOrd="0" parTransId="{A2A81769-AC53-4001-9DDC-B27938D36C34}" sibTransId="{6CDCF572-8170-45A3-AFDB-2AD8D3A504B7}"/>
    <dgm:cxn modelId="{A56A95F2-9DA4-4E08-BA83-694049225682}" srcId="{73FC5835-B0C8-451C-9320-9F3F7846A387}" destId="{AF87BA26-491B-4E09-90F3-7974AABC8B00}" srcOrd="2" destOrd="0" parTransId="{BF595077-6168-4349-841A-0A32086E7283}" sibTransId="{1C89E2DD-28FF-4798-B627-8650AD3E80D7}"/>
    <dgm:cxn modelId="{410687F9-358E-4D56-93E2-488F69652CED}" srcId="{73FC5835-B0C8-451C-9320-9F3F7846A387}" destId="{88250A1E-8E0A-4300-A994-BDC34EC93374}" srcOrd="1" destOrd="0" parTransId="{D9C40497-7155-419A-99B1-7E80A0B2B104}" sibTransId="{40A09FC7-7294-4F0E-A8FC-CF490E3F4144}"/>
    <dgm:cxn modelId="{718740FE-F4C5-4683-957D-4F64616C9E9F}" type="presOf" srcId="{D8153827-73F2-4CFF-93BB-DA64C557EF2B}" destId="{52203650-1280-4F68-9B80-91ECA6C95E75}" srcOrd="0" destOrd="0" presId="urn:microsoft.com/office/officeart/2005/8/layout/chevron2"/>
    <dgm:cxn modelId="{6E01D59D-DCBA-442E-B2D5-84930FB7CE2C}" type="presParOf" srcId="{E00C70F9-23B6-40EE-9963-B5235A3A0597}" destId="{1A58ABD9-017D-4A18-AFE3-6BDC78AE4F63}" srcOrd="0" destOrd="0" presId="urn:microsoft.com/office/officeart/2005/8/layout/chevron2"/>
    <dgm:cxn modelId="{4500725D-9AE2-49C4-AB62-2BA0193A5BDA}" type="presParOf" srcId="{1A58ABD9-017D-4A18-AFE3-6BDC78AE4F63}" destId="{D26226FB-7FF3-418D-B791-2E024B2C0C39}" srcOrd="0" destOrd="0" presId="urn:microsoft.com/office/officeart/2005/8/layout/chevron2"/>
    <dgm:cxn modelId="{D6D279EE-A8D2-47E4-98B4-282642FA9864}" type="presParOf" srcId="{1A58ABD9-017D-4A18-AFE3-6BDC78AE4F63}" destId="{9CA4796C-00F0-4475-A8AF-E4F3238C1AFA}" srcOrd="1" destOrd="0" presId="urn:microsoft.com/office/officeart/2005/8/layout/chevron2"/>
    <dgm:cxn modelId="{2B421626-6B24-498A-9C5E-947B8E0A6C95}" type="presParOf" srcId="{E00C70F9-23B6-40EE-9963-B5235A3A0597}" destId="{5B642EE5-1E1B-4F71-ACD1-9B1638F5C801}" srcOrd="1" destOrd="0" presId="urn:microsoft.com/office/officeart/2005/8/layout/chevron2"/>
    <dgm:cxn modelId="{71D94E46-3D0F-403C-9A94-ECFD261A9ECA}" type="presParOf" srcId="{E00C70F9-23B6-40EE-9963-B5235A3A0597}" destId="{D30B8907-C7AF-4ABF-AB1F-BBA8BF0826A3}" srcOrd="2" destOrd="0" presId="urn:microsoft.com/office/officeart/2005/8/layout/chevron2"/>
    <dgm:cxn modelId="{7DEAE11D-68F8-482A-B877-4203C72E5C13}" type="presParOf" srcId="{D30B8907-C7AF-4ABF-AB1F-BBA8BF0826A3}" destId="{92261BAB-111D-4060-8B37-2EEB454F17BB}" srcOrd="0" destOrd="0" presId="urn:microsoft.com/office/officeart/2005/8/layout/chevron2"/>
    <dgm:cxn modelId="{82FD859F-78E3-4438-A1AD-D8F068ED8D87}" type="presParOf" srcId="{D30B8907-C7AF-4ABF-AB1F-BBA8BF0826A3}" destId="{52203650-1280-4F68-9B80-91ECA6C95E75}" srcOrd="1" destOrd="0" presId="urn:microsoft.com/office/officeart/2005/8/layout/chevron2"/>
    <dgm:cxn modelId="{AEE45613-DD6B-4105-BBE0-A90F20BEFC49}" type="presParOf" srcId="{E00C70F9-23B6-40EE-9963-B5235A3A0597}" destId="{4131349A-E644-423B-85B3-3E4834F2F6A6}" srcOrd="3" destOrd="0" presId="urn:microsoft.com/office/officeart/2005/8/layout/chevron2"/>
    <dgm:cxn modelId="{5E1C0FDB-5A54-49B8-B214-B3B66818AB3E}" type="presParOf" srcId="{E00C70F9-23B6-40EE-9963-B5235A3A0597}" destId="{AD93E477-970E-4E92-A28D-391D98633781}" srcOrd="4" destOrd="0" presId="urn:microsoft.com/office/officeart/2005/8/layout/chevron2"/>
    <dgm:cxn modelId="{65D4EEDA-877A-43C2-8AE2-558B0B4F7F72}" type="presParOf" srcId="{AD93E477-970E-4E92-A28D-391D98633781}" destId="{D96A85EC-F979-4A48-8FE1-B7F905E975DF}" srcOrd="0" destOrd="0" presId="urn:microsoft.com/office/officeart/2005/8/layout/chevron2"/>
    <dgm:cxn modelId="{45126028-ED4C-43DF-9399-C6C16A5D37F7}" type="presParOf" srcId="{AD93E477-970E-4E92-A28D-391D98633781}" destId="{1B946491-F3D6-484E-85FA-6E8746D63F57}"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D9F6B-0354-4694-BC76-08DFFDB66B82}">
      <dsp:nvSpPr>
        <dsp:cNvPr id="0" name=""/>
        <dsp:cNvSpPr/>
      </dsp:nvSpPr>
      <dsp:spPr>
        <a:xfrm>
          <a:off x="2067863" y="0"/>
          <a:ext cx="2714105" cy="2714518"/>
        </a:xfrm>
        <a:prstGeom prst="circularArrow">
          <a:avLst>
            <a:gd name="adj1" fmla="val 10980"/>
            <a:gd name="adj2" fmla="val 1142322"/>
            <a:gd name="adj3" fmla="val 4500000"/>
            <a:gd name="adj4" fmla="val 10800000"/>
            <a:gd name="adj5" fmla="val 125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1ED730-5166-4758-BDC7-98B9E1A122A1}">
      <dsp:nvSpPr>
        <dsp:cNvPr id="0" name=""/>
        <dsp:cNvSpPr/>
      </dsp:nvSpPr>
      <dsp:spPr>
        <a:xfrm>
          <a:off x="2667770" y="980023"/>
          <a:ext cx="1508176" cy="753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t>Healthy Culture</a:t>
          </a:r>
        </a:p>
      </dsp:txBody>
      <dsp:txXfrm>
        <a:off x="2667770" y="980023"/>
        <a:ext cx="1508176" cy="753907"/>
      </dsp:txXfrm>
    </dsp:sp>
    <dsp:sp modelId="{743BE2F0-51D7-4706-91AE-271E25A5279F}">
      <dsp:nvSpPr>
        <dsp:cNvPr id="0" name=""/>
        <dsp:cNvSpPr/>
      </dsp:nvSpPr>
      <dsp:spPr>
        <a:xfrm>
          <a:off x="1314030" y="1559692"/>
          <a:ext cx="2714105" cy="2714518"/>
        </a:xfrm>
        <a:prstGeom prst="leftCircularArrow">
          <a:avLst>
            <a:gd name="adj1" fmla="val 10980"/>
            <a:gd name="adj2" fmla="val 1142322"/>
            <a:gd name="adj3" fmla="val 6300000"/>
            <a:gd name="adj4" fmla="val 18900000"/>
            <a:gd name="adj5" fmla="val 125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C7E5C-2870-4EA2-BFC5-060B1E29B4B1}">
      <dsp:nvSpPr>
        <dsp:cNvPr id="0" name=""/>
        <dsp:cNvSpPr/>
      </dsp:nvSpPr>
      <dsp:spPr>
        <a:xfrm>
          <a:off x="1916995" y="2548737"/>
          <a:ext cx="1508176" cy="753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t>Employee Engagement</a:t>
          </a:r>
        </a:p>
      </dsp:txBody>
      <dsp:txXfrm>
        <a:off x="1916995" y="2548737"/>
        <a:ext cx="1508176" cy="753907"/>
      </dsp:txXfrm>
    </dsp:sp>
    <dsp:sp modelId="{0D141A1D-4554-425C-8BEE-5952C4E62AB0}">
      <dsp:nvSpPr>
        <dsp:cNvPr id="0" name=""/>
        <dsp:cNvSpPr/>
      </dsp:nvSpPr>
      <dsp:spPr>
        <a:xfrm>
          <a:off x="2261036" y="3306028"/>
          <a:ext cx="2331836" cy="2332771"/>
        </a:xfrm>
        <a:prstGeom prst="blockArc">
          <a:avLst>
            <a:gd name="adj1" fmla="val 13500000"/>
            <a:gd name="adj2" fmla="val 10800000"/>
            <a:gd name="adj3" fmla="val 1274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C5968C-678B-4AC6-A879-543B36B823E0}">
      <dsp:nvSpPr>
        <dsp:cNvPr id="0" name=""/>
        <dsp:cNvSpPr/>
      </dsp:nvSpPr>
      <dsp:spPr>
        <a:xfrm>
          <a:off x="2671338" y="4119707"/>
          <a:ext cx="1508176" cy="753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t>High</a:t>
          </a:r>
        </a:p>
        <a:p>
          <a:pPr marL="0" lvl="0" indent="0" algn="ctr" defTabSz="933450">
            <a:lnSpc>
              <a:spcPct val="90000"/>
            </a:lnSpc>
            <a:spcBef>
              <a:spcPct val="0"/>
            </a:spcBef>
            <a:spcAft>
              <a:spcPct val="35000"/>
            </a:spcAft>
            <a:buNone/>
          </a:pPr>
          <a:r>
            <a:rPr lang="en-US" sz="2100" b="1" kern="1200" dirty="0"/>
            <a:t>Performance</a:t>
          </a:r>
        </a:p>
      </dsp:txBody>
      <dsp:txXfrm>
        <a:off x="2671338" y="4119707"/>
        <a:ext cx="1508176" cy="753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8DB64-3823-4345-9AEA-7426AA115CCA}">
      <dsp:nvSpPr>
        <dsp:cNvPr id="0" name=""/>
        <dsp:cNvSpPr/>
      </dsp:nvSpPr>
      <dsp:spPr>
        <a:xfrm>
          <a:off x="1713863" y="78698"/>
          <a:ext cx="4371946" cy="1511002"/>
        </a:xfrm>
        <a:prstGeom prst="plaque">
          <a:avLst/>
        </a:prstGeom>
        <a:solidFill>
          <a:schemeClr val="accent2"/>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rebuchet MS" panose="020B0603020202020204" pitchFamily="34" charset="0"/>
            </a:rPr>
            <a:t>Instill a Talent Mindset</a:t>
          </a:r>
        </a:p>
      </dsp:txBody>
      <dsp:txXfrm>
        <a:off x="1891941" y="256776"/>
        <a:ext cx="4015790" cy="1154846"/>
      </dsp:txXfrm>
    </dsp:sp>
    <dsp:sp modelId="{84FE6922-2111-4453-A38E-D40729AF8D7A}">
      <dsp:nvSpPr>
        <dsp:cNvPr id="0" name=""/>
        <dsp:cNvSpPr/>
      </dsp:nvSpPr>
      <dsp:spPr>
        <a:xfrm>
          <a:off x="4199091" y="3774307"/>
          <a:ext cx="2777690" cy="1666614"/>
        </a:xfrm>
        <a:prstGeom prst="plaque">
          <a:avLst/>
        </a:prstGeom>
        <a:solidFill>
          <a:srgbClr val="76629E"/>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rebuchet MS" panose="020B0603020202020204" pitchFamily="34" charset="0"/>
            </a:rPr>
            <a:t>Differentiate &amp; Affirm</a:t>
          </a:r>
        </a:p>
      </dsp:txBody>
      <dsp:txXfrm>
        <a:off x="4395508" y="3970724"/>
        <a:ext cx="2384856" cy="1273780"/>
      </dsp:txXfrm>
    </dsp:sp>
    <dsp:sp modelId="{C8B5ACC7-C1C4-4509-81AD-774E812E1947}">
      <dsp:nvSpPr>
        <dsp:cNvPr id="0" name=""/>
        <dsp:cNvSpPr/>
      </dsp:nvSpPr>
      <dsp:spPr>
        <a:xfrm>
          <a:off x="1021482" y="1788297"/>
          <a:ext cx="2777690" cy="1666614"/>
        </a:xfrm>
        <a:prstGeom prst="plaque">
          <a:avLst/>
        </a:prstGeom>
        <a:solidFill>
          <a:srgbClr val="0070C0"/>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Trebuchet MS" panose="020B0603020202020204" pitchFamily="34" charset="0"/>
            </a:rPr>
            <a:t>Create a Winning Employee Value Proposition</a:t>
          </a:r>
        </a:p>
      </dsp:txBody>
      <dsp:txXfrm>
        <a:off x="1217899" y="1984714"/>
        <a:ext cx="2384856" cy="1273780"/>
      </dsp:txXfrm>
    </dsp:sp>
    <dsp:sp modelId="{52815DE4-1CDF-4F03-8D2E-205D7BAD1F0B}">
      <dsp:nvSpPr>
        <dsp:cNvPr id="0" name=""/>
        <dsp:cNvSpPr/>
      </dsp:nvSpPr>
      <dsp:spPr>
        <a:xfrm>
          <a:off x="4199104" y="1788297"/>
          <a:ext cx="2777690" cy="1666614"/>
        </a:xfrm>
        <a:prstGeom prst="plaque">
          <a:avLst/>
        </a:prstGeom>
        <a:solidFill>
          <a:schemeClr val="tx2">
            <a:lumMod val="50000"/>
            <a:lumOff val="5000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bg1"/>
              </a:solidFill>
              <a:latin typeface="Trebuchet MS" panose="020B0603020202020204" pitchFamily="34" charset="0"/>
            </a:rPr>
            <a:t>Recruit Talent Continuously</a:t>
          </a:r>
        </a:p>
      </dsp:txBody>
      <dsp:txXfrm>
        <a:off x="4395521" y="1984714"/>
        <a:ext cx="2384856" cy="1273780"/>
      </dsp:txXfrm>
    </dsp:sp>
    <dsp:sp modelId="{0DF6DB97-6AF5-4A85-B784-E6EB4AA4AFB1}">
      <dsp:nvSpPr>
        <dsp:cNvPr id="0" name=""/>
        <dsp:cNvSpPr/>
      </dsp:nvSpPr>
      <dsp:spPr>
        <a:xfrm>
          <a:off x="1021482" y="3774296"/>
          <a:ext cx="2777690" cy="1666614"/>
        </a:xfrm>
        <a:prstGeom prst="plaque">
          <a:avLst/>
        </a:prstGeom>
        <a:solidFill>
          <a:srgbClr val="8F6D58"/>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Trebuchet MS" panose="020B0603020202020204" pitchFamily="34" charset="0"/>
            </a:rPr>
            <a:t>Grow Leaders</a:t>
          </a:r>
        </a:p>
      </dsp:txBody>
      <dsp:txXfrm>
        <a:off x="1217899" y="3970713"/>
        <a:ext cx="2384856" cy="1273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D9D93-BA34-4675-8DD5-9F0198BFAF5E}">
      <dsp:nvSpPr>
        <dsp:cNvPr id="0" name=""/>
        <dsp:cNvSpPr/>
      </dsp:nvSpPr>
      <dsp:spPr>
        <a:xfrm>
          <a:off x="4038600" y="1912261"/>
          <a:ext cx="3163056" cy="365973"/>
        </a:xfrm>
        <a:custGeom>
          <a:avLst/>
          <a:gdLst/>
          <a:ahLst/>
          <a:cxnLst/>
          <a:rect l="0" t="0" r="0" b="0"/>
          <a:pathLst>
            <a:path>
              <a:moveTo>
                <a:pt x="0" y="0"/>
              </a:moveTo>
              <a:lnTo>
                <a:pt x="0" y="182986"/>
              </a:lnTo>
              <a:lnTo>
                <a:pt x="3163056" y="182986"/>
              </a:lnTo>
              <a:lnTo>
                <a:pt x="3163056" y="3659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D6BB00-1147-4FBE-86E6-F7BD2CFF1A69}">
      <dsp:nvSpPr>
        <dsp:cNvPr id="0" name=""/>
        <dsp:cNvSpPr/>
      </dsp:nvSpPr>
      <dsp:spPr>
        <a:xfrm>
          <a:off x="4038600" y="1912261"/>
          <a:ext cx="1054352" cy="365973"/>
        </a:xfrm>
        <a:custGeom>
          <a:avLst/>
          <a:gdLst/>
          <a:ahLst/>
          <a:cxnLst/>
          <a:rect l="0" t="0" r="0" b="0"/>
          <a:pathLst>
            <a:path>
              <a:moveTo>
                <a:pt x="0" y="0"/>
              </a:moveTo>
              <a:lnTo>
                <a:pt x="0" y="182986"/>
              </a:lnTo>
              <a:lnTo>
                <a:pt x="1054352" y="182986"/>
              </a:lnTo>
              <a:lnTo>
                <a:pt x="1054352" y="3659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3DD4B2-BD1A-45B7-AAEB-803A2A701E1D}">
      <dsp:nvSpPr>
        <dsp:cNvPr id="0" name=""/>
        <dsp:cNvSpPr/>
      </dsp:nvSpPr>
      <dsp:spPr>
        <a:xfrm>
          <a:off x="2984247" y="1912261"/>
          <a:ext cx="1054352" cy="365973"/>
        </a:xfrm>
        <a:custGeom>
          <a:avLst/>
          <a:gdLst/>
          <a:ahLst/>
          <a:cxnLst/>
          <a:rect l="0" t="0" r="0" b="0"/>
          <a:pathLst>
            <a:path>
              <a:moveTo>
                <a:pt x="1054352" y="0"/>
              </a:moveTo>
              <a:lnTo>
                <a:pt x="1054352" y="182986"/>
              </a:lnTo>
              <a:lnTo>
                <a:pt x="0" y="182986"/>
              </a:lnTo>
              <a:lnTo>
                <a:pt x="0" y="3659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A33A36-FEAA-477A-811C-E02EE08C3459}">
      <dsp:nvSpPr>
        <dsp:cNvPr id="0" name=""/>
        <dsp:cNvSpPr/>
      </dsp:nvSpPr>
      <dsp:spPr>
        <a:xfrm>
          <a:off x="875543" y="1912261"/>
          <a:ext cx="3163056" cy="365973"/>
        </a:xfrm>
        <a:custGeom>
          <a:avLst/>
          <a:gdLst/>
          <a:ahLst/>
          <a:cxnLst/>
          <a:rect l="0" t="0" r="0" b="0"/>
          <a:pathLst>
            <a:path>
              <a:moveTo>
                <a:pt x="3163056" y="0"/>
              </a:moveTo>
              <a:lnTo>
                <a:pt x="3163056" y="182986"/>
              </a:lnTo>
              <a:lnTo>
                <a:pt x="0" y="182986"/>
              </a:lnTo>
              <a:lnTo>
                <a:pt x="0" y="3659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AF1DC8-A672-48C2-A751-89D066F57322}">
      <dsp:nvSpPr>
        <dsp:cNvPr id="0" name=""/>
        <dsp:cNvSpPr/>
      </dsp:nvSpPr>
      <dsp:spPr>
        <a:xfrm>
          <a:off x="3005134" y="914399"/>
          <a:ext cx="2066931" cy="997861"/>
        </a:xfrm>
        <a:prstGeom prst="rect">
          <a:avLst/>
        </a:prstGeom>
        <a:solidFill>
          <a:srgbClr val="00B0F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rebuchet MS" panose="020B0603020202020204" pitchFamily="34" charset="0"/>
            </a:rPr>
            <a:t>Succession Planning</a:t>
          </a:r>
        </a:p>
      </dsp:txBody>
      <dsp:txXfrm>
        <a:off x="3005134" y="914399"/>
        <a:ext cx="2066931" cy="997861"/>
      </dsp:txXfrm>
    </dsp:sp>
    <dsp:sp modelId="{2513FC8C-BEDD-4608-B492-E3959E074015}">
      <dsp:nvSpPr>
        <dsp:cNvPr id="0" name=""/>
        <dsp:cNvSpPr/>
      </dsp:nvSpPr>
      <dsp:spPr>
        <a:xfrm>
          <a:off x="4178" y="2278234"/>
          <a:ext cx="1742730" cy="871365"/>
        </a:xfrm>
        <a:prstGeom prst="rect">
          <a:avLst/>
        </a:prstGeom>
        <a:solidFill>
          <a:srgbClr val="92D05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rebuchet MS" panose="020B0603020202020204" pitchFamily="34" charset="0"/>
            </a:rPr>
            <a:t>Technical</a:t>
          </a:r>
        </a:p>
      </dsp:txBody>
      <dsp:txXfrm>
        <a:off x="4178" y="2278234"/>
        <a:ext cx="1742730" cy="871365"/>
      </dsp:txXfrm>
    </dsp:sp>
    <dsp:sp modelId="{48C0882D-EE2B-4812-B476-91588DEA075E}">
      <dsp:nvSpPr>
        <dsp:cNvPr id="0" name=""/>
        <dsp:cNvSpPr/>
      </dsp:nvSpPr>
      <dsp:spPr>
        <a:xfrm>
          <a:off x="2112882" y="2278234"/>
          <a:ext cx="1742730" cy="871365"/>
        </a:xfrm>
        <a:prstGeom prst="rect">
          <a:avLst/>
        </a:prstGeom>
        <a:solidFill>
          <a:srgbClr val="7030A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rebuchet MS" panose="020B0603020202020204" pitchFamily="34" charset="0"/>
            </a:rPr>
            <a:t>Professional</a:t>
          </a:r>
        </a:p>
      </dsp:txBody>
      <dsp:txXfrm>
        <a:off x="2112882" y="2278234"/>
        <a:ext cx="1742730" cy="871365"/>
      </dsp:txXfrm>
    </dsp:sp>
    <dsp:sp modelId="{26C40F28-63B3-4879-AA0F-974A169DD9C6}">
      <dsp:nvSpPr>
        <dsp:cNvPr id="0" name=""/>
        <dsp:cNvSpPr/>
      </dsp:nvSpPr>
      <dsp:spPr>
        <a:xfrm>
          <a:off x="4221586" y="2278234"/>
          <a:ext cx="1742730" cy="871365"/>
        </a:xfrm>
        <a:prstGeom prst="rect">
          <a:avLst/>
        </a:prstGeom>
        <a:solidFill>
          <a:srgbClr val="FFC00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rebuchet MS" panose="020B0603020202020204" pitchFamily="34" charset="0"/>
            </a:rPr>
            <a:t>Managerial</a:t>
          </a:r>
        </a:p>
      </dsp:txBody>
      <dsp:txXfrm>
        <a:off x="4221586" y="2278234"/>
        <a:ext cx="1742730" cy="871365"/>
      </dsp:txXfrm>
    </dsp:sp>
    <dsp:sp modelId="{15704213-8027-4B83-80DF-FAD431D9C95E}">
      <dsp:nvSpPr>
        <dsp:cNvPr id="0" name=""/>
        <dsp:cNvSpPr/>
      </dsp:nvSpPr>
      <dsp:spPr>
        <a:xfrm>
          <a:off x="6330291" y="2278234"/>
          <a:ext cx="1742730" cy="871365"/>
        </a:xfrm>
        <a:prstGeom prst="rect">
          <a:avLst/>
        </a:prstGeom>
        <a:solidFill>
          <a:srgbClr val="FF000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rebuchet MS" panose="020B0603020202020204" pitchFamily="34" charset="0"/>
            </a:rPr>
            <a:t>Executive</a:t>
          </a:r>
        </a:p>
      </dsp:txBody>
      <dsp:txXfrm>
        <a:off x="6330291" y="2278234"/>
        <a:ext cx="1742730" cy="8713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0CDCD-DAD4-413A-AAAE-EC0704BDBB3C}">
      <dsp:nvSpPr>
        <dsp:cNvPr id="0" name=""/>
        <dsp:cNvSpPr/>
      </dsp:nvSpPr>
      <dsp:spPr>
        <a:xfrm>
          <a:off x="2891928" y="597808"/>
          <a:ext cx="4731742" cy="4731742"/>
        </a:xfrm>
        <a:prstGeom prst="blockArc">
          <a:avLst>
            <a:gd name="adj1" fmla="val 13114286"/>
            <a:gd name="adj2" fmla="val 16200000"/>
            <a:gd name="adj3" fmla="val 3905"/>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27D7B394-A4A6-4485-9747-40D4D1D5A012}">
      <dsp:nvSpPr>
        <dsp:cNvPr id="0" name=""/>
        <dsp:cNvSpPr/>
      </dsp:nvSpPr>
      <dsp:spPr>
        <a:xfrm>
          <a:off x="2891928" y="597808"/>
          <a:ext cx="4731742" cy="4731742"/>
        </a:xfrm>
        <a:prstGeom prst="blockArc">
          <a:avLst>
            <a:gd name="adj1" fmla="val 10028571"/>
            <a:gd name="adj2" fmla="val 13114286"/>
            <a:gd name="adj3" fmla="val 3905"/>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5BEEC95F-97C6-4FDA-B95B-5D26277A160E}">
      <dsp:nvSpPr>
        <dsp:cNvPr id="0" name=""/>
        <dsp:cNvSpPr/>
      </dsp:nvSpPr>
      <dsp:spPr>
        <a:xfrm>
          <a:off x="2891928" y="597808"/>
          <a:ext cx="4731742" cy="4731742"/>
        </a:xfrm>
        <a:prstGeom prst="blockArc">
          <a:avLst>
            <a:gd name="adj1" fmla="val 6942857"/>
            <a:gd name="adj2" fmla="val 10028571"/>
            <a:gd name="adj3" fmla="val 3905"/>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B826C2DB-5605-401C-833F-248517E40F57}">
      <dsp:nvSpPr>
        <dsp:cNvPr id="0" name=""/>
        <dsp:cNvSpPr/>
      </dsp:nvSpPr>
      <dsp:spPr>
        <a:xfrm>
          <a:off x="2891928" y="597808"/>
          <a:ext cx="4731742" cy="4731742"/>
        </a:xfrm>
        <a:prstGeom prst="blockArc">
          <a:avLst>
            <a:gd name="adj1" fmla="val 3857143"/>
            <a:gd name="adj2" fmla="val 6942857"/>
            <a:gd name="adj3" fmla="val 3905"/>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C22C98FC-F89B-4A04-B562-8AC1BDA70251}">
      <dsp:nvSpPr>
        <dsp:cNvPr id="0" name=""/>
        <dsp:cNvSpPr/>
      </dsp:nvSpPr>
      <dsp:spPr>
        <a:xfrm>
          <a:off x="2891928" y="597808"/>
          <a:ext cx="4731742" cy="4731742"/>
        </a:xfrm>
        <a:prstGeom prst="blockArc">
          <a:avLst>
            <a:gd name="adj1" fmla="val 771429"/>
            <a:gd name="adj2" fmla="val 3857143"/>
            <a:gd name="adj3" fmla="val 3905"/>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448E3A32-065B-4825-9800-EA20A978ED86}">
      <dsp:nvSpPr>
        <dsp:cNvPr id="0" name=""/>
        <dsp:cNvSpPr/>
      </dsp:nvSpPr>
      <dsp:spPr>
        <a:xfrm>
          <a:off x="2891928" y="597808"/>
          <a:ext cx="4731742" cy="4731742"/>
        </a:xfrm>
        <a:prstGeom prst="blockArc">
          <a:avLst>
            <a:gd name="adj1" fmla="val 19285714"/>
            <a:gd name="adj2" fmla="val 771429"/>
            <a:gd name="adj3" fmla="val 3905"/>
          </a:avLst>
        </a:prstGeom>
        <a:solidFill>
          <a:schemeClr val="tx1"/>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D31611B6-D9B2-4548-B8ED-59F8C14E568C}">
      <dsp:nvSpPr>
        <dsp:cNvPr id="0" name=""/>
        <dsp:cNvSpPr/>
      </dsp:nvSpPr>
      <dsp:spPr>
        <a:xfrm>
          <a:off x="3271887" y="576988"/>
          <a:ext cx="4731742" cy="4731742"/>
        </a:xfrm>
        <a:prstGeom prst="blockArc">
          <a:avLst>
            <a:gd name="adj1" fmla="val 16200000"/>
            <a:gd name="adj2" fmla="val 19285714"/>
            <a:gd name="adj3" fmla="val 3905"/>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F5742B9-7A74-473D-8D19-D0FA4092A7D2}">
      <dsp:nvSpPr>
        <dsp:cNvPr id="0" name=""/>
        <dsp:cNvSpPr/>
      </dsp:nvSpPr>
      <dsp:spPr>
        <a:xfrm>
          <a:off x="4341279" y="2047158"/>
          <a:ext cx="1833041" cy="1833041"/>
        </a:xfrm>
        <a:prstGeom prst="ellipse">
          <a:avLst/>
        </a:prstGeom>
        <a:solidFill>
          <a:srgbClr val="C00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Leadership Model</a:t>
          </a:r>
        </a:p>
      </dsp:txBody>
      <dsp:txXfrm>
        <a:off x="4609722" y="2315601"/>
        <a:ext cx="1296155" cy="1296155"/>
      </dsp:txXfrm>
    </dsp:sp>
    <dsp:sp modelId="{B0CD5136-185E-4425-9B60-02E4E80B15C4}">
      <dsp:nvSpPr>
        <dsp:cNvPr id="0" name=""/>
        <dsp:cNvSpPr/>
      </dsp:nvSpPr>
      <dsp:spPr>
        <a:xfrm>
          <a:off x="4616235" y="2436"/>
          <a:ext cx="1283129" cy="1283129"/>
        </a:xfrm>
        <a:prstGeom prst="ellipse">
          <a:avLst/>
        </a:prstGeom>
        <a:solidFill>
          <a:schemeClr val="accent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Strategic</a:t>
          </a:r>
        </a:p>
        <a:p>
          <a:pPr marL="0" lvl="0" indent="0" algn="ctr" defTabSz="711200">
            <a:lnSpc>
              <a:spcPct val="90000"/>
            </a:lnSpc>
            <a:spcBef>
              <a:spcPct val="0"/>
            </a:spcBef>
            <a:spcAft>
              <a:spcPct val="35000"/>
            </a:spcAft>
            <a:buNone/>
          </a:pPr>
          <a:r>
            <a:rPr lang="en-US" sz="1600" b="1" kern="1200" dirty="0"/>
            <a:t>Skills</a:t>
          </a:r>
        </a:p>
      </dsp:txBody>
      <dsp:txXfrm>
        <a:off x="4804145" y="190346"/>
        <a:ext cx="907309" cy="907309"/>
      </dsp:txXfrm>
    </dsp:sp>
    <dsp:sp modelId="{BDE4860D-7759-47A0-91C3-E99A1A63BF21}">
      <dsp:nvSpPr>
        <dsp:cNvPr id="0" name=""/>
        <dsp:cNvSpPr/>
      </dsp:nvSpPr>
      <dsp:spPr>
        <a:xfrm>
          <a:off x="6429833" y="875818"/>
          <a:ext cx="1283129" cy="1283129"/>
        </a:xfrm>
        <a:prstGeom prst="ellipse">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Culture</a:t>
          </a:r>
        </a:p>
        <a:p>
          <a:pPr marL="0" lvl="0" indent="0" algn="ctr" defTabSz="711200">
            <a:lnSpc>
              <a:spcPct val="90000"/>
            </a:lnSpc>
            <a:spcBef>
              <a:spcPct val="0"/>
            </a:spcBef>
            <a:spcAft>
              <a:spcPct val="35000"/>
            </a:spcAft>
            <a:buNone/>
          </a:pPr>
          <a:r>
            <a:rPr lang="en-US" sz="1600" b="1" kern="1200" dirty="0"/>
            <a:t>Advocate</a:t>
          </a:r>
        </a:p>
      </dsp:txBody>
      <dsp:txXfrm>
        <a:off x="6617743" y="1063728"/>
        <a:ext cx="907309" cy="907309"/>
      </dsp:txXfrm>
    </dsp:sp>
    <dsp:sp modelId="{12CC435E-4FF2-4A12-8772-FC0A10272E56}">
      <dsp:nvSpPr>
        <dsp:cNvPr id="0" name=""/>
        <dsp:cNvSpPr/>
      </dsp:nvSpPr>
      <dsp:spPr>
        <a:xfrm>
          <a:off x="6877754" y="2838291"/>
          <a:ext cx="1283129" cy="1283129"/>
        </a:xfrm>
        <a:prstGeom prst="ellipse">
          <a:avLst/>
        </a:prstGeom>
        <a:solidFill>
          <a:srgbClr val="00467F"/>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Achieving Results</a:t>
          </a:r>
        </a:p>
      </dsp:txBody>
      <dsp:txXfrm>
        <a:off x="7065664" y="3026201"/>
        <a:ext cx="907309" cy="907309"/>
      </dsp:txXfrm>
    </dsp:sp>
    <dsp:sp modelId="{A79C0B5F-715C-4F3A-A99E-00D854EE9412}">
      <dsp:nvSpPr>
        <dsp:cNvPr id="0" name=""/>
        <dsp:cNvSpPr/>
      </dsp:nvSpPr>
      <dsp:spPr>
        <a:xfrm>
          <a:off x="5622706" y="4412072"/>
          <a:ext cx="1283129" cy="1283129"/>
        </a:xfrm>
        <a:prstGeom prst="ellipse">
          <a:avLst/>
        </a:prstGeom>
        <a:solidFill>
          <a:srgbClr val="FF0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Initiative &amp;</a:t>
          </a:r>
        </a:p>
        <a:p>
          <a:pPr marL="0" lvl="0" indent="0" algn="ctr" defTabSz="711200">
            <a:lnSpc>
              <a:spcPct val="90000"/>
            </a:lnSpc>
            <a:spcBef>
              <a:spcPct val="0"/>
            </a:spcBef>
            <a:spcAft>
              <a:spcPct val="35000"/>
            </a:spcAft>
            <a:buNone/>
          </a:pPr>
          <a:r>
            <a:rPr lang="en-US" sz="1600" b="1" kern="1200" dirty="0"/>
            <a:t>Drive</a:t>
          </a:r>
        </a:p>
      </dsp:txBody>
      <dsp:txXfrm>
        <a:off x="5810616" y="4599982"/>
        <a:ext cx="907309" cy="907309"/>
      </dsp:txXfrm>
    </dsp:sp>
    <dsp:sp modelId="{D9A3F353-7D80-4FE7-BC4A-17C33F791DD9}">
      <dsp:nvSpPr>
        <dsp:cNvPr id="0" name=""/>
        <dsp:cNvSpPr/>
      </dsp:nvSpPr>
      <dsp:spPr>
        <a:xfrm>
          <a:off x="3609764" y="4412072"/>
          <a:ext cx="1283129" cy="1283129"/>
        </a:xfrm>
        <a:prstGeom prst="ellipse">
          <a:avLst/>
        </a:prstGeom>
        <a:solidFill>
          <a:srgbClr val="7030A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Political Savvy</a:t>
          </a:r>
        </a:p>
      </dsp:txBody>
      <dsp:txXfrm>
        <a:off x="3797674" y="4599982"/>
        <a:ext cx="907309" cy="907309"/>
      </dsp:txXfrm>
    </dsp:sp>
    <dsp:sp modelId="{FF3D1420-3DB6-4BA8-BB4F-F8EAA40B1136}">
      <dsp:nvSpPr>
        <dsp:cNvPr id="0" name=""/>
        <dsp:cNvSpPr/>
      </dsp:nvSpPr>
      <dsp:spPr>
        <a:xfrm>
          <a:off x="2354716" y="2838291"/>
          <a:ext cx="1283129" cy="1283129"/>
        </a:xfrm>
        <a:prstGeom prst="ellipse">
          <a:avLst/>
        </a:prstGeom>
        <a:solidFill>
          <a:schemeClr val="tx1">
            <a:lumMod val="60000"/>
            <a:lumOff val="40000"/>
          </a:schemeClr>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People</a:t>
          </a:r>
        </a:p>
        <a:p>
          <a:pPr marL="0" lvl="0" indent="0" algn="ctr" defTabSz="711200">
            <a:lnSpc>
              <a:spcPct val="90000"/>
            </a:lnSpc>
            <a:spcBef>
              <a:spcPct val="0"/>
            </a:spcBef>
            <a:spcAft>
              <a:spcPct val="35000"/>
            </a:spcAft>
            <a:buNone/>
          </a:pPr>
          <a:r>
            <a:rPr lang="en-US" sz="1600" b="1" kern="1200" dirty="0"/>
            <a:t>Skills</a:t>
          </a:r>
        </a:p>
      </dsp:txBody>
      <dsp:txXfrm>
        <a:off x="2542626" y="3026201"/>
        <a:ext cx="907309" cy="907309"/>
      </dsp:txXfrm>
    </dsp:sp>
    <dsp:sp modelId="{A76AAC17-9500-4AD3-9340-2117A19A421A}">
      <dsp:nvSpPr>
        <dsp:cNvPr id="0" name=""/>
        <dsp:cNvSpPr/>
      </dsp:nvSpPr>
      <dsp:spPr>
        <a:xfrm>
          <a:off x="2802637" y="875818"/>
          <a:ext cx="1283129" cy="1283129"/>
        </a:xfrm>
        <a:prstGeom prst="ellipse">
          <a:avLst/>
        </a:prstGeom>
        <a:solidFill>
          <a:srgbClr val="00B050"/>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Catalyst for</a:t>
          </a:r>
        </a:p>
        <a:p>
          <a:pPr marL="0" lvl="0" indent="0" algn="ctr" defTabSz="711200">
            <a:lnSpc>
              <a:spcPct val="90000"/>
            </a:lnSpc>
            <a:spcBef>
              <a:spcPct val="0"/>
            </a:spcBef>
            <a:spcAft>
              <a:spcPct val="35000"/>
            </a:spcAft>
            <a:buNone/>
          </a:pPr>
          <a:r>
            <a:rPr lang="en-US" sz="1600" b="1" kern="1200" dirty="0"/>
            <a:t>Change</a:t>
          </a:r>
        </a:p>
      </dsp:txBody>
      <dsp:txXfrm>
        <a:off x="2990547" y="1063728"/>
        <a:ext cx="907309" cy="9073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226FB-7FF3-418D-B791-2E024B2C0C39}">
      <dsp:nvSpPr>
        <dsp:cNvPr id="0" name=""/>
        <dsp:cNvSpPr/>
      </dsp:nvSpPr>
      <dsp:spPr>
        <a:xfrm rot="5400000">
          <a:off x="-255366" y="256932"/>
          <a:ext cx="1702444" cy="1191711"/>
        </a:xfrm>
        <a:prstGeom prst="chevron">
          <a:avLst/>
        </a:prstGeom>
        <a:solidFill>
          <a:srgbClr val="99663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rebuchet MS" panose="020B0603020202020204" pitchFamily="34" charset="0"/>
            </a:rPr>
            <a:t>Executives</a:t>
          </a:r>
        </a:p>
      </dsp:txBody>
      <dsp:txXfrm rot="-5400000">
        <a:off x="1" y="597422"/>
        <a:ext cx="1191711" cy="510733"/>
      </dsp:txXfrm>
    </dsp:sp>
    <dsp:sp modelId="{9CA4796C-00F0-4475-A8AF-E4F3238C1AFA}">
      <dsp:nvSpPr>
        <dsp:cNvPr id="0" name=""/>
        <dsp:cNvSpPr/>
      </dsp:nvSpPr>
      <dsp:spPr>
        <a:xfrm rot="5400000">
          <a:off x="4004961" y="-2811683"/>
          <a:ext cx="1106589" cy="673308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Creative Problem Solving</a:t>
          </a:r>
        </a:p>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Leading Change</a:t>
          </a:r>
        </a:p>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Managing Employee Performance</a:t>
          </a:r>
        </a:p>
      </dsp:txBody>
      <dsp:txXfrm rot="-5400000">
        <a:off x="1191712" y="55585"/>
        <a:ext cx="6679069" cy="998551"/>
      </dsp:txXfrm>
    </dsp:sp>
    <dsp:sp modelId="{92261BAB-111D-4060-8B37-2EEB454F17BB}">
      <dsp:nvSpPr>
        <dsp:cNvPr id="0" name=""/>
        <dsp:cNvSpPr/>
      </dsp:nvSpPr>
      <dsp:spPr>
        <a:xfrm rot="5400000">
          <a:off x="-255366" y="1766344"/>
          <a:ext cx="1702444" cy="1191711"/>
        </a:xfrm>
        <a:prstGeom prst="chevron">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Trebuchet MS" panose="020B0603020202020204" pitchFamily="34" charset="0"/>
            </a:rPr>
            <a:t>Mid-Mgrs</a:t>
          </a:r>
        </a:p>
      </dsp:txBody>
      <dsp:txXfrm rot="-5400000">
        <a:off x="1" y="2106834"/>
        <a:ext cx="1191711" cy="510733"/>
      </dsp:txXfrm>
    </dsp:sp>
    <dsp:sp modelId="{52203650-1280-4F68-9B80-91ECA6C95E75}">
      <dsp:nvSpPr>
        <dsp:cNvPr id="0" name=""/>
        <dsp:cNvSpPr/>
      </dsp:nvSpPr>
      <dsp:spPr>
        <a:xfrm rot="5400000">
          <a:off x="4004961" y="-1302272"/>
          <a:ext cx="1106589" cy="673308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Building Great Work Teams</a:t>
          </a:r>
        </a:p>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Effective Delegation</a:t>
          </a:r>
        </a:p>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Project Management</a:t>
          </a:r>
        </a:p>
      </dsp:txBody>
      <dsp:txXfrm rot="-5400000">
        <a:off x="1191712" y="1564996"/>
        <a:ext cx="6679069" cy="998551"/>
      </dsp:txXfrm>
    </dsp:sp>
    <dsp:sp modelId="{D96A85EC-F979-4A48-8FE1-B7F905E975DF}">
      <dsp:nvSpPr>
        <dsp:cNvPr id="0" name=""/>
        <dsp:cNvSpPr/>
      </dsp:nvSpPr>
      <dsp:spPr>
        <a:xfrm rot="5400000">
          <a:off x="-255366" y="3275756"/>
          <a:ext cx="1702444" cy="1191711"/>
        </a:xfrm>
        <a:prstGeom prst="chevron">
          <a:avLst/>
        </a:prstGeom>
        <a:solidFill>
          <a:schemeClr val="tx2">
            <a:lumMod val="50000"/>
            <a:lumOff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Trebuchet MS" panose="020B0603020202020204" pitchFamily="34" charset="0"/>
            </a:rPr>
            <a:t>Frontline</a:t>
          </a:r>
        </a:p>
      </dsp:txBody>
      <dsp:txXfrm rot="-5400000">
        <a:off x="1" y="3616246"/>
        <a:ext cx="1191711" cy="510733"/>
      </dsp:txXfrm>
    </dsp:sp>
    <dsp:sp modelId="{1B946491-F3D6-484E-85FA-6E8746D63F57}">
      <dsp:nvSpPr>
        <dsp:cNvPr id="0" name=""/>
        <dsp:cNvSpPr/>
      </dsp:nvSpPr>
      <dsp:spPr>
        <a:xfrm rot="5400000">
          <a:off x="4004961" y="207139"/>
          <a:ext cx="1106589" cy="673308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New Supervisor</a:t>
          </a:r>
        </a:p>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Providing Effective Feedback</a:t>
          </a:r>
        </a:p>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Time Management</a:t>
          </a:r>
        </a:p>
      </dsp:txBody>
      <dsp:txXfrm rot="-5400000">
        <a:off x="1191712" y="3074408"/>
        <a:ext cx="6679069" cy="99855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FBC57C6-230E-4732-BE71-2DA968D04FB7}" type="slidenum">
              <a:rPr lang="en-US" smtClean="0"/>
              <a:pPr/>
              <a:t>‹#›</a:t>
            </a:fld>
            <a:endParaRPr lang="en-US" dirty="0"/>
          </a:p>
        </p:txBody>
      </p:sp>
    </p:spTree>
    <p:extLst>
      <p:ext uri="{BB962C8B-B14F-4D97-AF65-F5344CB8AC3E}">
        <p14:creationId xmlns:p14="http://schemas.microsoft.com/office/powerpoint/2010/main" val="2467160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F2D44D5-568B-4A6D-93D0-583A183D8A9B}" type="datetimeFigureOut">
              <a:rPr lang="en-US" smtClean="0"/>
              <a:pPr/>
              <a:t>12/17/2019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C158502-DA1C-4FC5-BB75-911B943755F7}" type="slidenum">
              <a:rPr lang="en-US" smtClean="0"/>
              <a:pPr/>
              <a:t>‹#›</a:t>
            </a:fld>
            <a:endParaRPr lang="en-US" dirty="0"/>
          </a:p>
        </p:txBody>
      </p:sp>
    </p:spTree>
    <p:extLst>
      <p:ext uri="{BB962C8B-B14F-4D97-AF65-F5344CB8AC3E}">
        <p14:creationId xmlns:p14="http://schemas.microsoft.com/office/powerpoint/2010/main" val="240627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2E053B58-C2FE-4DB7-B276-E7041AE3A9D1}"/>
              </a:ext>
            </a:extLst>
          </p:cNvPr>
          <p:cNvSpPr>
            <a:spLocks noGrp="1" noChangeArrowheads="1"/>
          </p:cNvSpPr>
          <p:nvPr>
            <p:ph type="sldNum" sz="quarter" idx="5"/>
          </p:nvPr>
        </p:nvSpPr>
        <p:spPr>
          <a:noFill/>
        </p:spPr>
        <p:txBody>
          <a:bodyPr/>
          <a:lstStyle>
            <a:lvl1pPr defTabSz="947950">
              <a:spcBef>
                <a:spcPct val="30000"/>
              </a:spcBef>
              <a:defRPr sz="1200">
                <a:solidFill>
                  <a:schemeClr val="tx1"/>
                </a:solidFill>
                <a:latin typeface="Arial" panose="020B0604020202020204" pitchFamily="34" charset="0"/>
              </a:defRPr>
            </a:lvl1pPr>
            <a:lvl2pPr marL="757066" indent="-291179" defTabSz="947950">
              <a:spcBef>
                <a:spcPct val="30000"/>
              </a:spcBef>
              <a:defRPr sz="1200">
                <a:solidFill>
                  <a:schemeClr val="tx1"/>
                </a:solidFill>
                <a:latin typeface="Arial" panose="020B0604020202020204" pitchFamily="34" charset="0"/>
              </a:defRPr>
            </a:lvl2pPr>
            <a:lvl3pPr marL="1164717" indent="-232943" defTabSz="947950">
              <a:spcBef>
                <a:spcPct val="30000"/>
              </a:spcBef>
              <a:defRPr sz="1200">
                <a:solidFill>
                  <a:schemeClr val="tx1"/>
                </a:solidFill>
                <a:latin typeface="Arial" panose="020B0604020202020204" pitchFamily="34" charset="0"/>
              </a:defRPr>
            </a:lvl3pPr>
            <a:lvl4pPr marL="1630604" indent="-232943" defTabSz="947950">
              <a:spcBef>
                <a:spcPct val="30000"/>
              </a:spcBef>
              <a:defRPr sz="1200">
                <a:solidFill>
                  <a:schemeClr val="tx1"/>
                </a:solidFill>
                <a:latin typeface="Arial" panose="020B0604020202020204" pitchFamily="34" charset="0"/>
              </a:defRPr>
            </a:lvl4pPr>
            <a:lvl5pPr marL="2096491" indent="-232943" defTabSz="947950">
              <a:spcBef>
                <a:spcPct val="30000"/>
              </a:spcBef>
              <a:defRPr sz="1200">
                <a:solidFill>
                  <a:schemeClr val="tx1"/>
                </a:solidFill>
                <a:latin typeface="Arial" panose="020B0604020202020204" pitchFamily="34" charset="0"/>
              </a:defRPr>
            </a:lvl5pPr>
            <a:lvl6pPr marL="2562377" indent="-232943" defTabSz="947950" eaLnBrk="0" fontAlgn="base" hangingPunct="0">
              <a:spcBef>
                <a:spcPct val="30000"/>
              </a:spcBef>
              <a:spcAft>
                <a:spcPct val="0"/>
              </a:spcAft>
              <a:defRPr sz="1200">
                <a:solidFill>
                  <a:schemeClr val="tx1"/>
                </a:solidFill>
                <a:latin typeface="Arial" panose="020B0604020202020204" pitchFamily="34" charset="0"/>
              </a:defRPr>
            </a:lvl6pPr>
            <a:lvl7pPr marL="3028264" indent="-232943" defTabSz="947950" eaLnBrk="0" fontAlgn="base" hangingPunct="0">
              <a:spcBef>
                <a:spcPct val="30000"/>
              </a:spcBef>
              <a:spcAft>
                <a:spcPct val="0"/>
              </a:spcAft>
              <a:defRPr sz="1200">
                <a:solidFill>
                  <a:schemeClr val="tx1"/>
                </a:solidFill>
                <a:latin typeface="Arial" panose="020B0604020202020204" pitchFamily="34" charset="0"/>
              </a:defRPr>
            </a:lvl7pPr>
            <a:lvl8pPr marL="3494151" indent="-232943" defTabSz="947950" eaLnBrk="0" fontAlgn="base" hangingPunct="0">
              <a:spcBef>
                <a:spcPct val="30000"/>
              </a:spcBef>
              <a:spcAft>
                <a:spcPct val="0"/>
              </a:spcAft>
              <a:defRPr sz="1200">
                <a:solidFill>
                  <a:schemeClr val="tx1"/>
                </a:solidFill>
                <a:latin typeface="Arial" panose="020B0604020202020204" pitchFamily="34" charset="0"/>
              </a:defRPr>
            </a:lvl8pPr>
            <a:lvl9pPr marL="3960038" indent="-232943" defTabSz="9479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EB8C43-6544-461A-93DA-7C42DC7AEC0B}" type="slidenum">
              <a:rPr lang="en-US" altLang="en-US">
                <a:solidFill>
                  <a:prstClr val="black"/>
                </a:solidFill>
              </a:rPr>
              <a:pPr>
                <a:spcBef>
                  <a:spcPct val="0"/>
                </a:spcBef>
              </a:pPr>
              <a:t>2</a:t>
            </a:fld>
            <a:endParaRPr lang="en-US" altLang="en-US" dirty="0">
              <a:solidFill>
                <a:prstClr val="black"/>
              </a:solidFill>
            </a:endParaRPr>
          </a:p>
        </p:txBody>
      </p:sp>
      <p:sp>
        <p:nvSpPr>
          <p:cNvPr id="18435" name="Rectangle 2">
            <a:extLst>
              <a:ext uri="{FF2B5EF4-FFF2-40B4-BE49-F238E27FC236}">
                <a16:creationId xmlns:a16="http://schemas.microsoft.com/office/drawing/2014/main" id="{D5B31BB9-380C-4EF5-B506-18AFF3C346AC}"/>
              </a:ext>
            </a:extLst>
          </p:cNvPr>
          <p:cNvSpPr>
            <a:spLocks noGrp="1" noRot="1" noChangeAspect="1" noChangeArrowheads="1" noTextEdit="1"/>
          </p:cNvSpPr>
          <p:nvPr>
            <p:ph type="sldImg"/>
          </p:nvPr>
        </p:nvSpPr>
        <p:spPr>
          <a:xfrm>
            <a:off x="1220788" y="708025"/>
            <a:ext cx="4725987" cy="3544888"/>
          </a:xfrm>
          <a:ln/>
        </p:spPr>
      </p:sp>
      <p:sp>
        <p:nvSpPr>
          <p:cNvPr id="18436" name="Rectangle 3">
            <a:extLst>
              <a:ext uri="{FF2B5EF4-FFF2-40B4-BE49-F238E27FC236}">
                <a16:creationId xmlns:a16="http://schemas.microsoft.com/office/drawing/2014/main" id="{EA47BAFE-4D25-4BC9-9C33-D20F637C4287}"/>
              </a:ext>
            </a:extLst>
          </p:cNvPr>
          <p:cNvSpPr>
            <a:spLocks noGrp="1" noChangeArrowheads="1"/>
          </p:cNvSpPr>
          <p:nvPr>
            <p:ph type="body" idx="1"/>
          </p:nvPr>
        </p:nvSpPr>
        <p:spPr>
          <a:xfrm>
            <a:off x="717268" y="4490032"/>
            <a:ext cx="5731651" cy="4252781"/>
          </a:xfrm>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82691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732" eaLnBrk="0" hangingPunct="0">
              <a:defRPr>
                <a:solidFill>
                  <a:schemeClr val="tx1"/>
                </a:solidFill>
                <a:latin typeface="Calibri" pitchFamily="34" charset="0"/>
                <a:cs typeface="Arial" pitchFamily="34" charset="0"/>
              </a:defRPr>
            </a:lvl1pPr>
            <a:lvl2pPr marL="728598" indent="-279375" defTabSz="912732" eaLnBrk="0" hangingPunct="0">
              <a:defRPr>
                <a:solidFill>
                  <a:schemeClr val="tx1"/>
                </a:solidFill>
                <a:latin typeface="Calibri" pitchFamily="34" charset="0"/>
                <a:cs typeface="Arial" pitchFamily="34" charset="0"/>
              </a:defRPr>
            </a:lvl2pPr>
            <a:lvl3pPr marL="1120675" indent="-223818" defTabSz="912732" eaLnBrk="0" hangingPunct="0">
              <a:defRPr>
                <a:solidFill>
                  <a:schemeClr val="tx1"/>
                </a:solidFill>
                <a:latin typeface="Calibri" pitchFamily="34" charset="0"/>
                <a:cs typeface="Arial" pitchFamily="34" charset="0"/>
              </a:defRPr>
            </a:lvl3pPr>
            <a:lvl4pPr marL="1569898" indent="-223818" defTabSz="912732" eaLnBrk="0" hangingPunct="0">
              <a:defRPr>
                <a:solidFill>
                  <a:schemeClr val="tx1"/>
                </a:solidFill>
                <a:latin typeface="Calibri" pitchFamily="34" charset="0"/>
                <a:cs typeface="Arial" pitchFamily="34" charset="0"/>
              </a:defRPr>
            </a:lvl4pPr>
            <a:lvl5pPr marL="2017533" indent="-223818" defTabSz="912732" eaLnBrk="0" hangingPunct="0">
              <a:defRPr>
                <a:solidFill>
                  <a:schemeClr val="tx1"/>
                </a:solidFill>
                <a:latin typeface="Calibri" pitchFamily="34" charset="0"/>
                <a:cs typeface="Arial" pitchFamily="34" charset="0"/>
              </a:defRPr>
            </a:lvl5pPr>
            <a:lvl6pPr marL="2474693" indent="-223818" defTabSz="912732" eaLnBrk="0" fontAlgn="base" hangingPunct="0">
              <a:spcBef>
                <a:spcPct val="0"/>
              </a:spcBef>
              <a:spcAft>
                <a:spcPct val="0"/>
              </a:spcAft>
              <a:defRPr>
                <a:solidFill>
                  <a:schemeClr val="tx1"/>
                </a:solidFill>
                <a:latin typeface="Calibri" pitchFamily="34" charset="0"/>
                <a:cs typeface="Arial" pitchFamily="34" charset="0"/>
              </a:defRPr>
            </a:lvl6pPr>
            <a:lvl7pPr marL="2931852" indent="-223818" defTabSz="912732" eaLnBrk="0" fontAlgn="base" hangingPunct="0">
              <a:spcBef>
                <a:spcPct val="0"/>
              </a:spcBef>
              <a:spcAft>
                <a:spcPct val="0"/>
              </a:spcAft>
              <a:defRPr>
                <a:solidFill>
                  <a:schemeClr val="tx1"/>
                </a:solidFill>
                <a:latin typeface="Calibri" pitchFamily="34" charset="0"/>
                <a:cs typeface="Arial" pitchFamily="34" charset="0"/>
              </a:defRPr>
            </a:lvl7pPr>
            <a:lvl8pPr marL="3389011" indent="-223818" defTabSz="912732" eaLnBrk="0" fontAlgn="base" hangingPunct="0">
              <a:spcBef>
                <a:spcPct val="0"/>
              </a:spcBef>
              <a:spcAft>
                <a:spcPct val="0"/>
              </a:spcAft>
              <a:defRPr>
                <a:solidFill>
                  <a:schemeClr val="tx1"/>
                </a:solidFill>
                <a:latin typeface="Calibri" pitchFamily="34" charset="0"/>
                <a:cs typeface="Arial" pitchFamily="34" charset="0"/>
              </a:defRPr>
            </a:lvl8pPr>
            <a:lvl9pPr marL="3846170" indent="-223818" defTabSz="912732"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00FD7A44-D8CE-42C3-BA04-5E491DB6E22D}" type="slidenum">
              <a:rPr lang="en-US" altLang="en-US">
                <a:latin typeface="Arial" pitchFamily="34" charset="0"/>
              </a:rPr>
              <a:pPr eaLnBrk="1" hangingPunct="1"/>
              <a:t>12</a:t>
            </a:fld>
            <a:endParaRPr lang="en-US" altLang="en-US" dirty="0">
              <a:latin typeface="Arial" pitchFamily="34" charset="0"/>
            </a:endParaRPr>
          </a:p>
        </p:txBody>
      </p:sp>
    </p:spTree>
    <p:extLst>
      <p:ext uri="{BB962C8B-B14F-4D97-AF65-F5344CB8AC3E}">
        <p14:creationId xmlns:p14="http://schemas.microsoft.com/office/powerpoint/2010/main" val="2094107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D7B102-813F-41DB-A3EB-4E2CEB9F6A0E}" type="slidenum">
              <a:rPr lang="en-US" smtClean="0"/>
              <a:pPr>
                <a:defRPr/>
              </a:pPr>
              <a:t>14</a:t>
            </a:fld>
            <a:endParaRPr lang="en-US" dirty="0"/>
          </a:p>
        </p:txBody>
      </p:sp>
    </p:spTree>
    <p:extLst>
      <p:ext uri="{BB962C8B-B14F-4D97-AF65-F5344CB8AC3E}">
        <p14:creationId xmlns:p14="http://schemas.microsoft.com/office/powerpoint/2010/main" val="4108628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0275">
              <a:spcBef>
                <a:spcPct val="30000"/>
              </a:spcBef>
              <a:defRPr kumimoji="1" sz="1200">
                <a:solidFill>
                  <a:schemeClr val="tx1"/>
                </a:solidFill>
                <a:latin typeface="Times New Roman" pitchFamily="18" charset="0"/>
              </a:defRPr>
            </a:lvl1pPr>
            <a:lvl2pPr marL="742950" indent="-285750" defTabSz="930275">
              <a:spcBef>
                <a:spcPct val="30000"/>
              </a:spcBef>
              <a:defRPr kumimoji="1" sz="1200">
                <a:solidFill>
                  <a:schemeClr val="tx1"/>
                </a:solidFill>
                <a:latin typeface="Times New Roman" pitchFamily="18" charset="0"/>
              </a:defRPr>
            </a:lvl2pPr>
            <a:lvl3pPr marL="1143000" indent="-228600" defTabSz="930275">
              <a:spcBef>
                <a:spcPct val="30000"/>
              </a:spcBef>
              <a:defRPr kumimoji="1" sz="1200">
                <a:solidFill>
                  <a:schemeClr val="tx1"/>
                </a:solidFill>
                <a:latin typeface="Times New Roman" pitchFamily="18" charset="0"/>
              </a:defRPr>
            </a:lvl3pPr>
            <a:lvl4pPr marL="1600200" indent="-228600" defTabSz="930275">
              <a:spcBef>
                <a:spcPct val="30000"/>
              </a:spcBef>
              <a:defRPr kumimoji="1" sz="1200">
                <a:solidFill>
                  <a:schemeClr val="tx1"/>
                </a:solidFill>
                <a:latin typeface="Times New Roman" pitchFamily="18" charset="0"/>
              </a:defRPr>
            </a:lvl4pPr>
            <a:lvl5pPr marL="2057400" indent="-228600" defTabSz="930275">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BD4F43EF-ED33-4593-89D0-AE05D1A86F53}" type="slidenum">
              <a:rPr kumimoji="0" lang="en-US" altLang="en-US" smtClean="0">
                <a:latin typeface="Arial" charset="0"/>
              </a:rPr>
              <a:pPr>
                <a:spcBef>
                  <a:spcPct val="0"/>
                </a:spcBef>
              </a:pPr>
              <a:t>15</a:t>
            </a:fld>
            <a:endParaRPr kumimoji="0" lang="en-US" altLang="en-US" dirty="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601313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47950">
              <a:spcBef>
                <a:spcPct val="30000"/>
              </a:spcBef>
              <a:defRPr kumimoji="1" sz="1200">
                <a:solidFill>
                  <a:schemeClr val="tx1"/>
                </a:solidFill>
                <a:latin typeface="Times New Roman" pitchFamily="18" charset="0"/>
              </a:defRPr>
            </a:lvl1pPr>
            <a:lvl2pPr marL="757066" indent="-291179" defTabSz="947950">
              <a:spcBef>
                <a:spcPct val="30000"/>
              </a:spcBef>
              <a:defRPr kumimoji="1" sz="1200">
                <a:solidFill>
                  <a:schemeClr val="tx1"/>
                </a:solidFill>
                <a:latin typeface="Times New Roman" pitchFamily="18" charset="0"/>
              </a:defRPr>
            </a:lvl2pPr>
            <a:lvl3pPr marL="1164717" indent="-232943" defTabSz="947950">
              <a:spcBef>
                <a:spcPct val="30000"/>
              </a:spcBef>
              <a:defRPr kumimoji="1" sz="1200">
                <a:solidFill>
                  <a:schemeClr val="tx1"/>
                </a:solidFill>
                <a:latin typeface="Times New Roman" pitchFamily="18" charset="0"/>
              </a:defRPr>
            </a:lvl3pPr>
            <a:lvl4pPr marL="1630604" indent="-232943" defTabSz="947950">
              <a:spcBef>
                <a:spcPct val="30000"/>
              </a:spcBef>
              <a:defRPr kumimoji="1" sz="1200">
                <a:solidFill>
                  <a:schemeClr val="tx1"/>
                </a:solidFill>
                <a:latin typeface="Times New Roman" pitchFamily="18" charset="0"/>
              </a:defRPr>
            </a:lvl4pPr>
            <a:lvl5pPr marL="2096491" indent="-232943" defTabSz="947950">
              <a:spcBef>
                <a:spcPct val="30000"/>
              </a:spcBef>
              <a:defRPr kumimoji="1" sz="1200">
                <a:solidFill>
                  <a:schemeClr val="tx1"/>
                </a:solidFill>
                <a:latin typeface="Times New Roman" pitchFamily="18" charset="0"/>
              </a:defRPr>
            </a:lvl5pPr>
            <a:lvl6pPr marL="2562377" indent="-232943" defTabSz="947950" eaLnBrk="0" fontAlgn="base" hangingPunct="0">
              <a:spcBef>
                <a:spcPct val="30000"/>
              </a:spcBef>
              <a:spcAft>
                <a:spcPct val="0"/>
              </a:spcAft>
              <a:defRPr kumimoji="1" sz="1200">
                <a:solidFill>
                  <a:schemeClr val="tx1"/>
                </a:solidFill>
                <a:latin typeface="Times New Roman" pitchFamily="18" charset="0"/>
              </a:defRPr>
            </a:lvl6pPr>
            <a:lvl7pPr marL="3028264" indent="-232943" defTabSz="947950" eaLnBrk="0" fontAlgn="base" hangingPunct="0">
              <a:spcBef>
                <a:spcPct val="30000"/>
              </a:spcBef>
              <a:spcAft>
                <a:spcPct val="0"/>
              </a:spcAft>
              <a:defRPr kumimoji="1" sz="1200">
                <a:solidFill>
                  <a:schemeClr val="tx1"/>
                </a:solidFill>
                <a:latin typeface="Times New Roman" pitchFamily="18" charset="0"/>
              </a:defRPr>
            </a:lvl7pPr>
            <a:lvl8pPr marL="3494151" indent="-232943" defTabSz="947950" eaLnBrk="0" fontAlgn="base" hangingPunct="0">
              <a:spcBef>
                <a:spcPct val="30000"/>
              </a:spcBef>
              <a:spcAft>
                <a:spcPct val="0"/>
              </a:spcAft>
              <a:defRPr kumimoji="1" sz="1200">
                <a:solidFill>
                  <a:schemeClr val="tx1"/>
                </a:solidFill>
                <a:latin typeface="Times New Roman" pitchFamily="18" charset="0"/>
              </a:defRPr>
            </a:lvl8pPr>
            <a:lvl9pPr marL="3960038" indent="-232943" defTabSz="94795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BD4F43EF-ED33-4593-89D0-AE05D1A86F53}" type="slidenum">
              <a:rPr kumimoji="0" lang="en-US" altLang="en-US">
                <a:solidFill>
                  <a:prstClr val="black"/>
                </a:solidFill>
                <a:latin typeface="Arial" charset="0"/>
              </a:rPr>
              <a:pPr>
                <a:spcBef>
                  <a:spcPct val="0"/>
                </a:spcBef>
              </a:pPr>
              <a:t>16</a:t>
            </a:fld>
            <a:endParaRPr kumimoji="0" lang="en-US" altLang="en-US" dirty="0">
              <a:solidFill>
                <a:prstClr val="black"/>
              </a:solidFill>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840617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30193" eaLnBrk="0" hangingPunct="0">
              <a:defRPr>
                <a:solidFill>
                  <a:schemeClr val="tx1"/>
                </a:solidFill>
                <a:latin typeface="Arial" charset="0"/>
              </a:defRPr>
            </a:lvl1pPr>
            <a:lvl2pPr marL="742885" indent="-285724" defTabSz="930193" eaLnBrk="0" hangingPunct="0">
              <a:defRPr>
                <a:solidFill>
                  <a:schemeClr val="tx1"/>
                </a:solidFill>
                <a:latin typeface="Arial" charset="0"/>
              </a:defRPr>
            </a:lvl2pPr>
            <a:lvl3pPr marL="1142899" indent="-228580" defTabSz="930193" eaLnBrk="0" hangingPunct="0">
              <a:defRPr>
                <a:solidFill>
                  <a:schemeClr val="tx1"/>
                </a:solidFill>
                <a:latin typeface="Arial" charset="0"/>
              </a:defRPr>
            </a:lvl3pPr>
            <a:lvl4pPr marL="1600060" indent="-228580" defTabSz="930193" eaLnBrk="0" hangingPunct="0">
              <a:defRPr>
                <a:solidFill>
                  <a:schemeClr val="tx1"/>
                </a:solidFill>
                <a:latin typeface="Arial" charset="0"/>
              </a:defRPr>
            </a:lvl4pPr>
            <a:lvl5pPr marL="2057220" indent="-228580" defTabSz="930193" eaLnBrk="0" hangingPunct="0">
              <a:defRPr>
                <a:solidFill>
                  <a:schemeClr val="tx1"/>
                </a:solidFill>
                <a:latin typeface="Arial" charset="0"/>
              </a:defRPr>
            </a:lvl5pPr>
            <a:lvl6pPr marL="2514380" indent="-228580" defTabSz="930193" eaLnBrk="0" fontAlgn="base" hangingPunct="0">
              <a:spcBef>
                <a:spcPct val="0"/>
              </a:spcBef>
              <a:spcAft>
                <a:spcPct val="0"/>
              </a:spcAft>
              <a:defRPr>
                <a:solidFill>
                  <a:schemeClr val="tx1"/>
                </a:solidFill>
                <a:latin typeface="Arial" charset="0"/>
              </a:defRPr>
            </a:lvl6pPr>
            <a:lvl7pPr marL="2971539" indent="-228580" defTabSz="930193" eaLnBrk="0" fontAlgn="base" hangingPunct="0">
              <a:spcBef>
                <a:spcPct val="0"/>
              </a:spcBef>
              <a:spcAft>
                <a:spcPct val="0"/>
              </a:spcAft>
              <a:defRPr>
                <a:solidFill>
                  <a:schemeClr val="tx1"/>
                </a:solidFill>
                <a:latin typeface="Arial" charset="0"/>
              </a:defRPr>
            </a:lvl7pPr>
            <a:lvl8pPr marL="3428699" indent="-228580" defTabSz="930193" eaLnBrk="0" fontAlgn="base" hangingPunct="0">
              <a:spcBef>
                <a:spcPct val="0"/>
              </a:spcBef>
              <a:spcAft>
                <a:spcPct val="0"/>
              </a:spcAft>
              <a:defRPr>
                <a:solidFill>
                  <a:schemeClr val="tx1"/>
                </a:solidFill>
                <a:latin typeface="Arial" charset="0"/>
              </a:defRPr>
            </a:lvl8pPr>
            <a:lvl9pPr marL="3885860" indent="-228580" defTabSz="930193" eaLnBrk="0" fontAlgn="base" hangingPunct="0">
              <a:spcBef>
                <a:spcPct val="0"/>
              </a:spcBef>
              <a:spcAft>
                <a:spcPct val="0"/>
              </a:spcAft>
              <a:defRPr>
                <a:solidFill>
                  <a:schemeClr val="tx1"/>
                </a:solidFill>
                <a:latin typeface="Arial" charset="0"/>
              </a:defRPr>
            </a:lvl9pPr>
          </a:lstStyle>
          <a:p>
            <a:pPr eaLnBrk="1" hangingPunct="1"/>
            <a:fld id="{F44EFCC8-AB2F-4699-912D-513DC52BD1F1}" type="slidenum">
              <a:rPr lang="en-US" smtClean="0"/>
              <a:pPr eaLnBrk="1" hangingPunct="1"/>
              <a:t>18</a:t>
            </a:fld>
            <a:endParaRPr lang="en-US" dirty="0"/>
          </a:p>
        </p:txBody>
      </p:sp>
      <p:sp>
        <p:nvSpPr>
          <p:cNvPr id="27651" name="Rectangle 2"/>
          <p:cNvSpPr>
            <a:spLocks noGrp="1" noRot="1" noChangeAspect="1" noChangeArrowheads="1" noTextEdit="1"/>
          </p:cNvSpPr>
          <p:nvPr>
            <p:ph type="sldImg"/>
          </p:nvPr>
        </p:nvSpPr>
        <p:spPr>
          <a:xfrm>
            <a:off x="1181100" y="696913"/>
            <a:ext cx="4648200" cy="3486150"/>
          </a:xfrm>
          <a:ln/>
        </p:spPr>
      </p:sp>
      <p:sp>
        <p:nvSpPr>
          <p:cNvPr id="27652" name="Rectangle 3"/>
          <p:cNvSpPr>
            <a:spLocks noGrp="1" noChangeArrowheads="1"/>
          </p:cNvSpPr>
          <p:nvPr>
            <p:ph type="body" idx="1"/>
          </p:nvPr>
        </p:nvSpPr>
        <p:spPr>
          <a:xfrm>
            <a:off x="701675" y="4416426"/>
            <a:ext cx="5607050" cy="4183062"/>
          </a:xfrm>
          <a:noFill/>
        </p:spPr>
        <p:txBody>
          <a:bodyPr/>
          <a:lstStyle/>
          <a:p>
            <a:pPr eaLnBrk="1" hangingPunct="1"/>
            <a:endParaRPr lang="en-US" dirty="0"/>
          </a:p>
        </p:txBody>
      </p:sp>
    </p:spTree>
    <p:extLst>
      <p:ext uri="{BB962C8B-B14F-4D97-AF65-F5344CB8AC3E}">
        <p14:creationId xmlns:p14="http://schemas.microsoft.com/office/powerpoint/2010/main" val="426337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30193" eaLnBrk="0" hangingPunct="0">
              <a:defRPr>
                <a:solidFill>
                  <a:schemeClr val="tx1"/>
                </a:solidFill>
                <a:latin typeface="Arial" charset="0"/>
              </a:defRPr>
            </a:lvl1pPr>
            <a:lvl2pPr marL="742885" indent="-285724" defTabSz="930193" eaLnBrk="0" hangingPunct="0">
              <a:defRPr>
                <a:solidFill>
                  <a:schemeClr val="tx1"/>
                </a:solidFill>
                <a:latin typeface="Arial" charset="0"/>
              </a:defRPr>
            </a:lvl2pPr>
            <a:lvl3pPr marL="1142899" indent="-228580" defTabSz="930193" eaLnBrk="0" hangingPunct="0">
              <a:defRPr>
                <a:solidFill>
                  <a:schemeClr val="tx1"/>
                </a:solidFill>
                <a:latin typeface="Arial" charset="0"/>
              </a:defRPr>
            </a:lvl3pPr>
            <a:lvl4pPr marL="1600060" indent="-228580" defTabSz="930193" eaLnBrk="0" hangingPunct="0">
              <a:defRPr>
                <a:solidFill>
                  <a:schemeClr val="tx1"/>
                </a:solidFill>
                <a:latin typeface="Arial" charset="0"/>
              </a:defRPr>
            </a:lvl4pPr>
            <a:lvl5pPr marL="2057220" indent="-228580" defTabSz="930193" eaLnBrk="0" hangingPunct="0">
              <a:defRPr>
                <a:solidFill>
                  <a:schemeClr val="tx1"/>
                </a:solidFill>
                <a:latin typeface="Arial" charset="0"/>
              </a:defRPr>
            </a:lvl5pPr>
            <a:lvl6pPr marL="2514380" indent="-228580" defTabSz="930193" eaLnBrk="0" fontAlgn="base" hangingPunct="0">
              <a:spcBef>
                <a:spcPct val="0"/>
              </a:spcBef>
              <a:spcAft>
                <a:spcPct val="0"/>
              </a:spcAft>
              <a:defRPr>
                <a:solidFill>
                  <a:schemeClr val="tx1"/>
                </a:solidFill>
                <a:latin typeface="Arial" charset="0"/>
              </a:defRPr>
            </a:lvl6pPr>
            <a:lvl7pPr marL="2971539" indent="-228580" defTabSz="930193" eaLnBrk="0" fontAlgn="base" hangingPunct="0">
              <a:spcBef>
                <a:spcPct val="0"/>
              </a:spcBef>
              <a:spcAft>
                <a:spcPct val="0"/>
              </a:spcAft>
              <a:defRPr>
                <a:solidFill>
                  <a:schemeClr val="tx1"/>
                </a:solidFill>
                <a:latin typeface="Arial" charset="0"/>
              </a:defRPr>
            </a:lvl7pPr>
            <a:lvl8pPr marL="3428699" indent="-228580" defTabSz="930193" eaLnBrk="0" fontAlgn="base" hangingPunct="0">
              <a:spcBef>
                <a:spcPct val="0"/>
              </a:spcBef>
              <a:spcAft>
                <a:spcPct val="0"/>
              </a:spcAft>
              <a:defRPr>
                <a:solidFill>
                  <a:schemeClr val="tx1"/>
                </a:solidFill>
                <a:latin typeface="Arial" charset="0"/>
              </a:defRPr>
            </a:lvl8pPr>
            <a:lvl9pPr marL="3885860" indent="-228580" defTabSz="930193" eaLnBrk="0" fontAlgn="base" hangingPunct="0">
              <a:spcBef>
                <a:spcPct val="0"/>
              </a:spcBef>
              <a:spcAft>
                <a:spcPct val="0"/>
              </a:spcAft>
              <a:defRPr>
                <a:solidFill>
                  <a:schemeClr val="tx1"/>
                </a:solidFill>
                <a:latin typeface="Arial" charset="0"/>
              </a:defRPr>
            </a:lvl9pPr>
          </a:lstStyle>
          <a:p>
            <a:pPr eaLnBrk="1" hangingPunct="1"/>
            <a:fld id="{F44EFCC8-AB2F-4699-912D-513DC52BD1F1}" type="slidenum">
              <a:rPr lang="en-US" smtClean="0"/>
              <a:pPr eaLnBrk="1" hangingPunct="1"/>
              <a:t>19</a:t>
            </a:fld>
            <a:endParaRPr lang="en-US" dirty="0"/>
          </a:p>
        </p:txBody>
      </p:sp>
      <p:sp>
        <p:nvSpPr>
          <p:cNvPr id="27651" name="Rectangle 2"/>
          <p:cNvSpPr>
            <a:spLocks noGrp="1" noRot="1" noChangeAspect="1" noChangeArrowheads="1" noTextEdit="1"/>
          </p:cNvSpPr>
          <p:nvPr>
            <p:ph type="sldImg"/>
          </p:nvPr>
        </p:nvSpPr>
        <p:spPr>
          <a:xfrm>
            <a:off x="1181100" y="696913"/>
            <a:ext cx="4648200" cy="3486150"/>
          </a:xfrm>
          <a:ln/>
        </p:spPr>
      </p:sp>
      <p:sp>
        <p:nvSpPr>
          <p:cNvPr id="27652" name="Rectangle 3"/>
          <p:cNvSpPr>
            <a:spLocks noGrp="1" noChangeArrowheads="1"/>
          </p:cNvSpPr>
          <p:nvPr>
            <p:ph type="body" idx="1"/>
          </p:nvPr>
        </p:nvSpPr>
        <p:spPr>
          <a:xfrm>
            <a:off x="701675" y="4416426"/>
            <a:ext cx="5607050" cy="4183062"/>
          </a:xfrm>
          <a:noFill/>
        </p:spPr>
        <p:txBody>
          <a:bodyPr/>
          <a:lstStyle/>
          <a:p>
            <a:pPr eaLnBrk="1" hangingPunct="1"/>
            <a:endParaRPr lang="en-US" dirty="0"/>
          </a:p>
        </p:txBody>
      </p:sp>
    </p:spTree>
    <p:extLst>
      <p:ext uri="{BB962C8B-B14F-4D97-AF65-F5344CB8AC3E}">
        <p14:creationId xmlns:p14="http://schemas.microsoft.com/office/powerpoint/2010/main" val="1836733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fld id="{2AB630D7-2361-4AA9-B102-D2B39E69229B}" type="slidenum">
              <a:rPr lang="en-US">
                <a:solidFill>
                  <a:prstClr val="black"/>
                </a:solidFill>
                <a:latin typeface="Calibri"/>
              </a:rPr>
              <a:pPr defTabSz="931774"/>
              <a:t>20</a:t>
            </a:fld>
            <a:endParaRPr lang="en-US" dirty="0">
              <a:solidFill>
                <a:prstClr val="black"/>
              </a:solidFill>
              <a:latin typeface="Calibri"/>
            </a:endParaRPr>
          </a:p>
        </p:txBody>
      </p:sp>
    </p:spTree>
    <p:extLst>
      <p:ext uri="{BB962C8B-B14F-4D97-AF65-F5344CB8AC3E}">
        <p14:creationId xmlns:p14="http://schemas.microsoft.com/office/powerpoint/2010/main" val="2654420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3B34B7E-8C98-4141-9AEB-E004D4F5EBB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spcBef>
                <a:spcPct val="30000"/>
              </a:spcBef>
              <a:defRPr kumimoji="1" sz="1200">
                <a:solidFill>
                  <a:schemeClr val="tx1"/>
                </a:solidFill>
                <a:latin typeface="Times New Roman" panose="02020603050405020304" pitchFamily="18" charset="0"/>
              </a:defRPr>
            </a:lvl1pPr>
            <a:lvl2pPr marL="755449" indent="-289562" defTabSz="946333">
              <a:spcBef>
                <a:spcPct val="30000"/>
              </a:spcBef>
              <a:defRPr kumimoji="1" sz="1200">
                <a:solidFill>
                  <a:schemeClr val="tx1"/>
                </a:solidFill>
                <a:latin typeface="Times New Roman" panose="02020603050405020304" pitchFamily="18" charset="0"/>
              </a:defRPr>
            </a:lvl2pPr>
            <a:lvl3pPr marL="1163100" indent="-231326" defTabSz="946333">
              <a:spcBef>
                <a:spcPct val="30000"/>
              </a:spcBef>
              <a:defRPr kumimoji="1" sz="1200">
                <a:solidFill>
                  <a:schemeClr val="tx1"/>
                </a:solidFill>
                <a:latin typeface="Times New Roman" panose="02020603050405020304" pitchFamily="18" charset="0"/>
              </a:defRPr>
            </a:lvl3pPr>
            <a:lvl4pPr marL="1628987" indent="-231326" defTabSz="946333">
              <a:spcBef>
                <a:spcPct val="30000"/>
              </a:spcBef>
              <a:defRPr kumimoji="1" sz="1200">
                <a:solidFill>
                  <a:schemeClr val="tx1"/>
                </a:solidFill>
                <a:latin typeface="Times New Roman" panose="02020603050405020304" pitchFamily="18" charset="0"/>
              </a:defRPr>
            </a:lvl4pPr>
            <a:lvl5pPr marL="2094873" indent="-231326" defTabSz="946333">
              <a:spcBef>
                <a:spcPct val="30000"/>
              </a:spcBef>
              <a:defRPr kumimoji="1" sz="1200">
                <a:solidFill>
                  <a:schemeClr val="tx1"/>
                </a:solidFill>
                <a:latin typeface="Times New Roman" panose="02020603050405020304" pitchFamily="18" charset="0"/>
              </a:defRPr>
            </a:lvl5pPr>
            <a:lvl6pPr marL="2560760" indent="-231326" defTabSz="946333" eaLnBrk="0" fontAlgn="base" hangingPunct="0">
              <a:spcBef>
                <a:spcPct val="30000"/>
              </a:spcBef>
              <a:spcAft>
                <a:spcPct val="0"/>
              </a:spcAft>
              <a:defRPr kumimoji="1" sz="1200">
                <a:solidFill>
                  <a:schemeClr val="tx1"/>
                </a:solidFill>
                <a:latin typeface="Times New Roman" panose="02020603050405020304" pitchFamily="18" charset="0"/>
              </a:defRPr>
            </a:lvl6pPr>
            <a:lvl7pPr marL="3026647" indent="-231326" defTabSz="946333" eaLnBrk="0" fontAlgn="base" hangingPunct="0">
              <a:spcBef>
                <a:spcPct val="30000"/>
              </a:spcBef>
              <a:spcAft>
                <a:spcPct val="0"/>
              </a:spcAft>
              <a:defRPr kumimoji="1" sz="1200">
                <a:solidFill>
                  <a:schemeClr val="tx1"/>
                </a:solidFill>
                <a:latin typeface="Times New Roman" panose="02020603050405020304" pitchFamily="18" charset="0"/>
              </a:defRPr>
            </a:lvl7pPr>
            <a:lvl8pPr marL="3492534" indent="-231326" defTabSz="946333" eaLnBrk="0" fontAlgn="base" hangingPunct="0">
              <a:spcBef>
                <a:spcPct val="30000"/>
              </a:spcBef>
              <a:spcAft>
                <a:spcPct val="0"/>
              </a:spcAft>
              <a:defRPr kumimoji="1" sz="1200">
                <a:solidFill>
                  <a:schemeClr val="tx1"/>
                </a:solidFill>
                <a:latin typeface="Times New Roman" panose="02020603050405020304" pitchFamily="18" charset="0"/>
              </a:defRPr>
            </a:lvl8pPr>
            <a:lvl9pPr marL="3958421" indent="-231326" defTabSz="94633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0A169B6B-6208-46A7-BFD3-838635EFC59D}" type="slidenum">
              <a:rPr kumimoji="0" lang="en-US" altLang="en-US" smtClean="0">
                <a:latin typeface="Arial" panose="020B0604020202020204" pitchFamily="34" charset="0"/>
                <a:cs typeface="Arial" panose="020B0604020202020204" pitchFamily="34" charset="0"/>
              </a:rPr>
              <a:pPr>
                <a:spcBef>
                  <a:spcPct val="0"/>
                </a:spcBef>
              </a:pPr>
              <a:t>21</a:t>
            </a:fld>
            <a:endParaRPr kumimoji="0" lang="en-US" altLang="en-US" dirty="0">
              <a:latin typeface="Arial" panose="020B0604020202020204" pitchFamily="34" charset="0"/>
              <a:cs typeface="Arial" panose="020B0604020202020204" pitchFamily="34" charset="0"/>
            </a:endParaRPr>
          </a:p>
        </p:txBody>
      </p:sp>
      <p:sp>
        <p:nvSpPr>
          <p:cNvPr id="64515" name="Rectangle 2">
            <a:extLst>
              <a:ext uri="{FF2B5EF4-FFF2-40B4-BE49-F238E27FC236}">
                <a16:creationId xmlns:a16="http://schemas.microsoft.com/office/drawing/2014/main" id="{CA48A3B0-728C-4F40-8B35-86E276B82782}"/>
              </a:ext>
            </a:extLst>
          </p:cNvPr>
          <p:cNvSpPr>
            <a:spLocks noGrp="1" noRot="1" noChangeAspect="1" noChangeArrowheads="1" noTextEdit="1"/>
          </p:cNvSpPr>
          <p:nvPr>
            <p:ph type="sldImg"/>
          </p:nvPr>
        </p:nvSpPr>
        <p:spPr>
          <a:xfrm>
            <a:off x="1222375" y="709613"/>
            <a:ext cx="4725988" cy="3543300"/>
          </a:xfrm>
          <a:ln/>
        </p:spPr>
      </p:sp>
      <p:sp>
        <p:nvSpPr>
          <p:cNvPr id="64516" name="Rectangle 3">
            <a:extLst>
              <a:ext uri="{FF2B5EF4-FFF2-40B4-BE49-F238E27FC236}">
                <a16:creationId xmlns:a16="http://schemas.microsoft.com/office/drawing/2014/main" id="{A9677E04-3C2E-43DA-9A57-C3109C4DCE3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Tree>
    <p:extLst>
      <p:ext uri="{BB962C8B-B14F-4D97-AF65-F5344CB8AC3E}">
        <p14:creationId xmlns:p14="http://schemas.microsoft.com/office/powerpoint/2010/main" val="2308473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3B34B7E-8C98-4141-9AEB-E004D4F5EBB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spcBef>
                <a:spcPct val="30000"/>
              </a:spcBef>
              <a:defRPr kumimoji="1" sz="1200">
                <a:solidFill>
                  <a:schemeClr val="tx1"/>
                </a:solidFill>
                <a:latin typeface="Times New Roman" panose="02020603050405020304" pitchFamily="18" charset="0"/>
              </a:defRPr>
            </a:lvl1pPr>
            <a:lvl2pPr marL="755449" indent="-289562" defTabSz="946333">
              <a:spcBef>
                <a:spcPct val="30000"/>
              </a:spcBef>
              <a:defRPr kumimoji="1" sz="1200">
                <a:solidFill>
                  <a:schemeClr val="tx1"/>
                </a:solidFill>
                <a:latin typeface="Times New Roman" panose="02020603050405020304" pitchFamily="18" charset="0"/>
              </a:defRPr>
            </a:lvl2pPr>
            <a:lvl3pPr marL="1163100" indent="-231326" defTabSz="946333">
              <a:spcBef>
                <a:spcPct val="30000"/>
              </a:spcBef>
              <a:defRPr kumimoji="1" sz="1200">
                <a:solidFill>
                  <a:schemeClr val="tx1"/>
                </a:solidFill>
                <a:latin typeface="Times New Roman" panose="02020603050405020304" pitchFamily="18" charset="0"/>
              </a:defRPr>
            </a:lvl3pPr>
            <a:lvl4pPr marL="1628987" indent="-231326" defTabSz="946333">
              <a:spcBef>
                <a:spcPct val="30000"/>
              </a:spcBef>
              <a:defRPr kumimoji="1" sz="1200">
                <a:solidFill>
                  <a:schemeClr val="tx1"/>
                </a:solidFill>
                <a:latin typeface="Times New Roman" panose="02020603050405020304" pitchFamily="18" charset="0"/>
              </a:defRPr>
            </a:lvl4pPr>
            <a:lvl5pPr marL="2094873" indent="-231326" defTabSz="946333">
              <a:spcBef>
                <a:spcPct val="30000"/>
              </a:spcBef>
              <a:defRPr kumimoji="1" sz="1200">
                <a:solidFill>
                  <a:schemeClr val="tx1"/>
                </a:solidFill>
                <a:latin typeface="Times New Roman" panose="02020603050405020304" pitchFamily="18" charset="0"/>
              </a:defRPr>
            </a:lvl5pPr>
            <a:lvl6pPr marL="2560760" indent="-231326" defTabSz="946333" eaLnBrk="0" fontAlgn="base" hangingPunct="0">
              <a:spcBef>
                <a:spcPct val="30000"/>
              </a:spcBef>
              <a:spcAft>
                <a:spcPct val="0"/>
              </a:spcAft>
              <a:defRPr kumimoji="1" sz="1200">
                <a:solidFill>
                  <a:schemeClr val="tx1"/>
                </a:solidFill>
                <a:latin typeface="Times New Roman" panose="02020603050405020304" pitchFamily="18" charset="0"/>
              </a:defRPr>
            </a:lvl6pPr>
            <a:lvl7pPr marL="3026647" indent="-231326" defTabSz="946333" eaLnBrk="0" fontAlgn="base" hangingPunct="0">
              <a:spcBef>
                <a:spcPct val="30000"/>
              </a:spcBef>
              <a:spcAft>
                <a:spcPct val="0"/>
              </a:spcAft>
              <a:defRPr kumimoji="1" sz="1200">
                <a:solidFill>
                  <a:schemeClr val="tx1"/>
                </a:solidFill>
                <a:latin typeface="Times New Roman" panose="02020603050405020304" pitchFamily="18" charset="0"/>
              </a:defRPr>
            </a:lvl7pPr>
            <a:lvl8pPr marL="3492534" indent="-231326" defTabSz="946333" eaLnBrk="0" fontAlgn="base" hangingPunct="0">
              <a:spcBef>
                <a:spcPct val="30000"/>
              </a:spcBef>
              <a:spcAft>
                <a:spcPct val="0"/>
              </a:spcAft>
              <a:defRPr kumimoji="1" sz="1200">
                <a:solidFill>
                  <a:schemeClr val="tx1"/>
                </a:solidFill>
                <a:latin typeface="Times New Roman" panose="02020603050405020304" pitchFamily="18" charset="0"/>
              </a:defRPr>
            </a:lvl8pPr>
            <a:lvl9pPr marL="3958421" indent="-231326" defTabSz="94633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0A169B6B-6208-46A7-BFD3-838635EFC59D}" type="slidenum">
              <a:rPr kumimoji="0" lang="en-US" altLang="en-US" smtClean="0">
                <a:latin typeface="Arial" panose="020B0604020202020204" pitchFamily="34" charset="0"/>
                <a:cs typeface="Arial" panose="020B0604020202020204" pitchFamily="34" charset="0"/>
              </a:rPr>
              <a:pPr>
                <a:spcBef>
                  <a:spcPct val="0"/>
                </a:spcBef>
              </a:pPr>
              <a:t>22</a:t>
            </a:fld>
            <a:endParaRPr kumimoji="0" lang="en-US" altLang="en-US" dirty="0">
              <a:latin typeface="Arial" panose="020B0604020202020204" pitchFamily="34" charset="0"/>
              <a:cs typeface="Arial" panose="020B0604020202020204" pitchFamily="34" charset="0"/>
            </a:endParaRPr>
          </a:p>
        </p:txBody>
      </p:sp>
      <p:sp>
        <p:nvSpPr>
          <p:cNvPr id="64515" name="Rectangle 2">
            <a:extLst>
              <a:ext uri="{FF2B5EF4-FFF2-40B4-BE49-F238E27FC236}">
                <a16:creationId xmlns:a16="http://schemas.microsoft.com/office/drawing/2014/main" id="{CA48A3B0-728C-4F40-8B35-86E276B82782}"/>
              </a:ext>
            </a:extLst>
          </p:cNvPr>
          <p:cNvSpPr>
            <a:spLocks noGrp="1" noRot="1" noChangeAspect="1" noChangeArrowheads="1" noTextEdit="1"/>
          </p:cNvSpPr>
          <p:nvPr>
            <p:ph type="sldImg"/>
          </p:nvPr>
        </p:nvSpPr>
        <p:spPr>
          <a:xfrm>
            <a:off x="1222375" y="709613"/>
            <a:ext cx="4725988" cy="3543300"/>
          </a:xfrm>
          <a:ln/>
        </p:spPr>
      </p:sp>
      <p:sp>
        <p:nvSpPr>
          <p:cNvPr id="64516" name="Rectangle 3">
            <a:extLst>
              <a:ext uri="{FF2B5EF4-FFF2-40B4-BE49-F238E27FC236}">
                <a16:creationId xmlns:a16="http://schemas.microsoft.com/office/drawing/2014/main" id="{A9677E04-3C2E-43DA-9A57-C3109C4DCE3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Tree>
    <p:extLst>
      <p:ext uri="{BB962C8B-B14F-4D97-AF65-F5344CB8AC3E}">
        <p14:creationId xmlns:p14="http://schemas.microsoft.com/office/powerpoint/2010/main" val="1627404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0275">
              <a:spcBef>
                <a:spcPct val="30000"/>
              </a:spcBef>
              <a:defRPr kumimoji="1" sz="1200">
                <a:solidFill>
                  <a:schemeClr val="tx1"/>
                </a:solidFill>
                <a:latin typeface="Times New Roman" pitchFamily="18" charset="0"/>
              </a:defRPr>
            </a:lvl1pPr>
            <a:lvl2pPr marL="742950" indent="-285750" defTabSz="930275">
              <a:spcBef>
                <a:spcPct val="30000"/>
              </a:spcBef>
              <a:defRPr kumimoji="1" sz="1200">
                <a:solidFill>
                  <a:schemeClr val="tx1"/>
                </a:solidFill>
                <a:latin typeface="Times New Roman" pitchFamily="18" charset="0"/>
              </a:defRPr>
            </a:lvl2pPr>
            <a:lvl3pPr marL="1143000" indent="-228600" defTabSz="930275">
              <a:spcBef>
                <a:spcPct val="30000"/>
              </a:spcBef>
              <a:defRPr kumimoji="1" sz="1200">
                <a:solidFill>
                  <a:schemeClr val="tx1"/>
                </a:solidFill>
                <a:latin typeface="Times New Roman" pitchFamily="18" charset="0"/>
              </a:defRPr>
            </a:lvl3pPr>
            <a:lvl4pPr marL="1600200" indent="-228600" defTabSz="930275">
              <a:spcBef>
                <a:spcPct val="30000"/>
              </a:spcBef>
              <a:defRPr kumimoji="1" sz="1200">
                <a:solidFill>
                  <a:schemeClr val="tx1"/>
                </a:solidFill>
                <a:latin typeface="Times New Roman" pitchFamily="18" charset="0"/>
              </a:defRPr>
            </a:lvl4pPr>
            <a:lvl5pPr marL="2057400" indent="-228600" defTabSz="930275">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BD4F43EF-ED33-4593-89D0-AE05D1A86F53}" type="slidenum">
              <a:rPr kumimoji="0" lang="en-US" altLang="en-US" smtClean="0">
                <a:latin typeface="Arial" charset="0"/>
              </a:rPr>
              <a:pPr>
                <a:spcBef>
                  <a:spcPct val="0"/>
                </a:spcBef>
              </a:pPr>
              <a:t>23</a:t>
            </a:fld>
            <a:endParaRPr kumimoji="0" lang="en-US" altLang="en-US" dirty="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2E053B58-C2FE-4DB7-B276-E7041AE3A9D1}"/>
              </a:ext>
            </a:extLst>
          </p:cNvPr>
          <p:cNvSpPr>
            <a:spLocks noGrp="1" noChangeArrowheads="1"/>
          </p:cNvSpPr>
          <p:nvPr>
            <p:ph type="sldNum" sz="quarter" idx="5"/>
          </p:nvPr>
        </p:nvSpPr>
        <p:spPr>
          <a:noFill/>
        </p:spPr>
        <p:txBody>
          <a:bodyPr/>
          <a:lstStyle>
            <a:lvl1pPr defTabSz="947950">
              <a:spcBef>
                <a:spcPct val="30000"/>
              </a:spcBef>
              <a:defRPr sz="1200">
                <a:solidFill>
                  <a:schemeClr val="tx1"/>
                </a:solidFill>
                <a:latin typeface="Arial" panose="020B0604020202020204" pitchFamily="34" charset="0"/>
              </a:defRPr>
            </a:lvl1pPr>
            <a:lvl2pPr marL="757066" indent="-291179" defTabSz="947950">
              <a:spcBef>
                <a:spcPct val="30000"/>
              </a:spcBef>
              <a:defRPr sz="1200">
                <a:solidFill>
                  <a:schemeClr val="tx1"/>
                </a:solidFill>
                <a:latin typeface="Arial" panose="020B0604020202020204" pitchFamily="34" charset="0"/>
              </a:defRPr>
            </a:lvl2pPr>
            <a:lvl3pPr marL="1164717" indent="-232943" defTabSz="947950">
              <a:spcBef>
                <a:spcPct val="30000"/>
              </a:spcBef>
              <a:defRPr sz="1200">
                <a:solidFill>
                  <a:schemeClr val="tx1"/>
                </a:solidFill>
                <a:latin typeface="Arial" panose="020B0604020202020204" pitchFamily="34" charset="0"/>
              </a:defRPr>
            </a:lvl3pPr>
            <a:lvl4pPr marL="1630604" indent="-232943" defTabSz="947950">
              <a:spcBef>
                <a:spcPct val="30000"/>
              </a:spcBef>
              <a:defRPr sz="1200">
                <a:solidFill>
                  <a:schemeClr val="tx1"/>
                </a:solidFill>
                <a:latin typeface="Arial" panose="020B0604020202020204" pitchFamily="34" charset="0"/>
              </a:defRPr>
            </a:lvl4pPr>
            <a:lvl5pPr marL="2096491" indent="-232943" defTabSz="947950">
              <a:spcBef>
                <a:spcPct val="30000"/>
              </a:spcBef>
              <a:defRPr sz="1200">
                <a:solidFill>
                  <a:schemeClr val="tx1"/>
                </a:solidFill>
                <a:latin typeface="Arial" panose="020B0604020202020204" pitchFamily="34" charset="0"/>
              </a:defRPr>
            </a:lvl5pPr>
            <a:lvl6pPr marL="2562377" indent="-232943" defTabSz="947950" eaLnBrk="0" fontAlgn="base" hangingPunct="0">
              <a:spcBef>
                <a:spcPct val="30000"/>
              </a:spcBef>
              <a:spcAft>
                <a:spcPct val="0"/>
              </a:spcAft>
              <a:defRPr sz="1200">
                <a:solidFill>
                  <a:schemeClr val="tx1"/>
                </a:solidFill>
                <a:latin typeface="Arial" panose="020B0604020202020204" pitchFamily="34" charset="0"/>
              </a:defRPr>
            </a:lvl6pPr>
            <a:lvl7pPr marL="3028264" indent="-232943" defTabSz="947950" eaLnBrk="0" fontAlgn="base" hangingPunct="0">
              <a:spcBef>
                <a:spcPct val="30000"/>
              </a:spcBef>
              <a:spcAft>
                <a:spcPct val="0"/>
              </a:spcAft>
              <a:defRPr sz="1200">
                <a:solidFill>
                  <a:schemeClr val="tx1"/>
                </a:solidFill>
                <a:latin typeface="Arial" panose="020B0604020202020204" pitchFamily="34" charset="0"/>
              </a:defRPr>
            </a:lvl7pPr>
            <a:lvl8pPr marL="3494151" indent="-232943" defTabSz="947950" eaLnBrk="0" fontAlgn="base" hangingPunct="0">
              <a:spcBef>
                <a:spcPct val="30000"/>
              </a:spcBef>
              <a:spcAft>
                <a:spcPct val="0"/>
              </a:spcAft>
              <a:defRPr sz="1200">
                <a:solidFill>
                  <a:schemeClr val="tx1"/>
                </a:solidFill>
                <a:latin typeface="Arial" panose="020B0604020202020204" pitchFamily="34" charset="0"/>
              </a:defRPr>
            </a:lvl8pPr>
            <a:lvl9pPr marL="3960038" indent="-232943" defTabSz="9479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EB8C43-6544-461A-93DA-7C42DC7AEC0B}" type="slidenum">
              <a:rPr lang="en-US" altLang="en-US">
                <a:solidFill>
                  <a:prstClr val="black"/>
                </a:solidFill>
              </a:rPr>
              <a:pPr>
                <a:spcBef>
                  <a:spcPct val="0"/>
                </a:spcBef>
              </a:pPr>
              <a:t>3</a:t>
            </a:fld>
            <a:endParaRPr lang="en-US" altLang="en-US" dirty="0">
              <a:solidFill>
                <a:prstClr val="black"/>
              </a:solidFill>
            </a:endParaRPr>
          </a:p>
        </p:txBody>
      </p:sp>
      <p:sp>
        <p:nvSpPr>
          <p:cNvPr id="18435" name="Rectangle 2">
            <a:extLst>
              <a:ext uri="{FF2B5EF4-FFF2-40B4-BE49-F238E27FC236}">
                <a16:creationId xmlns:a16="http://schemas.microsoft.com/office/drawing/2014/main" id="{D5B31BB9-380C-4EF5-B506-18AFF3C346AC}"/>
              </a:ext>
            </a:extLst>
          </p:cNvPr>
          <p:cNvSpPr>
            <a:spLocks noGrp="1" noRot="1" noChangeAspect="1" noChangeArrowheads="1" noTextEdit="1"/>
          </p:cNvSpPr>
          <p:nvPr>
            <p:ph type="sldImg"/>
          </p:nvPr>
        </p:nvSpPr>
        <p:spPr>
          <a:xfrm>
            <a:off x="1220788" y="708025"/>
            <a:ext cx="4725987" cy="3544888"/>
          </a:xfrm>
          <a:ln/>
        </p:spPr>
      </p:sp>
      <p:sp>
        <p:nvSpPr>
          <p:cNvPr id="18436" name="Rectangle 3">
            <a:extLst>
              <a:ext uri="{FF2B5EF4-FFF2-40B4-BE49-F238E27FC236}">
                <a16:creationId xmlns:a16="http://schemas.microsoft.com/office/drawing/2014/main" id="{EA47BAFE-4D25-4BC9-9C33-D20F637C4287}"/>
              </a:ext>
            </a:extLst>
          </p:cNvPr>
          <p:cNvSpPr>
            <a:spLocks noGrp="1" noChangeArrowheads="1"/>
          </p:cNvSpPr>
          <p:nvPr>
            <p:ph type="body" idx="1"/>
          </p:nvPr>
        </p:nvSpPr>
        <p:spPr>
          <a:xfrm>
            <a:off x="717268" y="4490032"/>
            <a:ext cx="5731651" cy="4252781"/>
          </a:xfrm>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238262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2E053B58-C2FE-4DB7-B276-E7041AE3A9D1}"/>
              </a:ext>
            </a:extLst>
          </p:cNvPr>
          <p:cNvSpPr>
            <a:spLocks noGrp="1" noChangeArrowheads="1"/>
          </p:cNvSpPr>
          <p:nvPr>
            <p:ph type="sldNum" sz="quarter" idx="5"/>
          </p:nvPr>
        </p:nvSpPr>
        <p:spPr>
          <a:noFill/>
        </p:spPr>
        <p:txBody>
          <a:bodyPr/>
          <a:lstStyle>
            <a:lvl1pPr defTabSz="947950">
              <a:spcBef>
                <a:spcPct val="30000"/>
              </a:spcBef>
              <a:defRPr sz="1200">
                <a:solidFill>
                  <a:schemeClr val="tx1"/>
                </a:solidFill>
                <a:latin typeface="Arial" panose="020B0604020202020204" pitchFamily="34" charset="0"/>
              </a:defRPr>
            </a:lvl1pPr>
            <a:lvl2pPr marL="757066" indent="-291179" defTabSz="947950">
              <a:spcBef>
                <a:spcPct val="30000"/>
              </a:spcBef>
              <a:defRPr sz="1200">
                <a:solidFill>
                  <a:schemeClr val="tx1"/>
                </a:solidFill>
                <a:latin typeface="Arial" panose="020B0604020202020204" pitchFamily="34" charset="0"/>
              </a:defRPr>
            </a:lvl2pPr>
            <a:lvl3pPr marL="1164717" indent="-232943" defTabSz="947950">
              <a:spcBef>
                <a:spcPct val="30000"/>
              </a:spcBef>
              <a:defRPr sz="1200">
                <a:solidFill>
                  <a:schemeClr val="tx1"/>
                </a:solidFill>
                <a:latin typeface="Arial" panose="020B0604020202020204" pitchFamily="34" charset="0"/>
              </a:defRPr>
            </a:lvl3pPr>
            <a:lvl4pPr marL="1630604" indent="-232943" defTabSz="947950">
              <a:spcBef>
                <a:spcPct val="30000"/>
              </a:spcBef>
              <a:defRPr sz="1200">
                <a:solidFill>
                  <a:schemeClr val="tx1"/>
                </a:solidFill>
                <a:latin typeface="Arial" panose="020B0604020202020204" pitchFamily="34" charset="0"/>
              </a:defRPr>
            </a:lvl4pPr>
            <a:lvl5pPr marL="2096491" indent="-232943" defTabSz="947950">
              <a:spcBef>
                <a:spcPct val="30000"/>
              </a:spcBef>
              <a:defRPr sz="1200">
                <a:solidFill>
                  <a:schemeClr val="tx1"/>
                </a:solidFill>
                <a:latin typeface="Arial" panose="020B0604020202020204" pitchFamily="34" charset="0"/>
              </a:defRPr>
            </a:lvl5pPr>
            <a:lvl6pPr marL="2562377" indent="-232943" defTabSz="947950" eaLnBrk="0" fontAlgn="base" hangingPunct="0">
              <a:spcBef>
                <a:spcPct val="30000"/>
              </a:spcBef>
              <a:spcAft>
                <a:spcPct val="0"/>
              </a:spcAft>
              <a:defRPr sz="1200">
                <a:solidFill>
                  <a:schemeClr val="tx1"/>
                </a:solidFill>
                <a:latin typeface="Arial" panose="020B0604020202020204" pitchFamily="34" charset="0"/>
              </a:defRPr>
            </a:lvl6pPr>
            <a:lvl7pPr marL="3028264" indent="-232943" defTabSz="947950" eaLnBrk="0" fontAlgn="base" hangingPunct="0">
              <a:spcBef>
                <a:spcPct val="30000"/>
              </a:spcBef>
              <a:spcAft>
                <a:spcPct val="0"/>
              </a:spcAft>
              <a:defRPr sz="1200">
                <a:solidFill>
                  <a:schemeClr val="tx1"/>
                </a:solidFill>
                <a:latin typeface="Arial" panose="020B0604020202020204" pitchFamily="34" charset="0"/>
              </a:defRPr>
            </a:lvl7pPr>
            <a:lvl8pPr marL="3494151" indent="-232943" defTabSz="947950" eaLnBrk="0" fontAlgn="base" hangingPunct="0">
              <a:spcBef>
                <a:spcPct val="30000"/>
              </a:spcBef>
              <a:spcAft>
                <a:spcPct val="0"/>
              </a:spcAft>
              <a:defRPr sz="1200">
                <a:solidFill>
                  <a:schemeClr val="tx1"/>
                </a:solidFill>
                <a:latin typeface="Arial" panose="020B0604020202020204" pitchFamily="34" charset="0"/>
              </a:defRPr>
            </a:lvl8pPr>
            <a:lvl9pPr marL="3960038" indent="-232943" defTabSz="9479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EB8C43-6544-461A-93DA-7C42DC7AEC0B}" type="slidenum">
              <a:rPr lang="en-US" altLang="en-US">
                <a:solidFill>
                  <a:prstClr val="black"/>
                </a:solidFill>
              </a:rPr>
              <a:pPr>
                <a:spcBef>
                  <a:spcPct val="0"/>
                </a:spcBef>
              </a:pPr>
              <a:t>24</a:t>
            </a:fld>
            <a:endParaRPr lang="en-US" altLang="en-US" dirty="0">
              <a:solidFill>
                <a:prstClr val="black"/>
              </a:solidFill>
            </a:endParaRPr>
          </a:p>
        </p:txBody>
      </p:sp>
      <p:sp>
        <p:nvSpPr>
          <p:cNvPr id="18435" name="Rectangle 2">
            <a:extLst>
              <a:ext uri="{FF2B5EF4-FFF2-40B4-BE49-F238E27FC236}">
                <a16:creationId xmlns:a16="http://schemas.microsoft.com/office/drawing/2014/main" id="{D5B31BB9-380C-4EF5-B506-18AFF3C346AC}"/>
              </a:ext>
            </a:extLst>
          </p:cNvPr>
          <p:cNvSpPr>
            <a:spLocks noGrp="1" noRot="1" noChangeAspect="1" noChangeArrowheads="1" noTextEdit="1"/>
          </p:cNvSpPr>
          <p:nvPr>
            <p:ph type="sldImg"/>
          </p:nvPr>
        </p:nvSpPr>
        <p:spPr>
          <a:xfrm>
            <a:off x="1220788" y="708025"/>
            <a:ext cx="4725987" cy="3544888"/>
          </a:xfrm>
          <a:ln/>
        </p:spPr>
      </p:sp>
      <p:sp>
        <p:nvSpPr>
          <p:cNvPr id="18436" name="Rectangle 3">
            <a:extLst>
              <a:ext uri="{FF2B5EF4-FFF2-40B4-BE49-F238E27FC236}">
                <a16:creationId xmlns:a16="http://schemas.microsoft.com/office/drawing/2014/main" id="{EA47BAFE-4D25-4BC9-9C33-D20F637C4287}"/>
              </a:ext>
            </a:extLst>
          </p:cNvPr>
          <p:cNvSpPr>
            <a:spLocks noGrp="1" noChangeArrowheads="1"/>
          </p:cNvSpPr>
          <p:nvPr>
            <p:ph type="body" idx="1"/>
          </p:nvPr>
        </p:nvSpPr>
        <p:spPr>
          <a:xfrm>
            <a:off x="717268" y="4490032"/>
            <a:ext cx="5731651" cy="4252781"/>
          </a:xfrm>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31828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30224" eaLnBrk="0" hangingPunct="0">
              <a:defRPr>
                <a:solidFill>
                  <a:schemeClr val="tx1"/>
                </a:solidFill>
                <a:latin typeface="Arial" charset="0"/>
              </a:defRPr>
            </a:lvl1pPr>
            <a:lvl2pPr marL="742909" indent="-285734" defTabSz="930224" eaLnBrk="0" hangingPunct="0">
              <a:defRPr>
                <a:solidFill>
                  <a:schemeClr val="tx1"/>
                </a:solidFill>
                <a:latin typeface="Arial" charset="0"/>
              </a:defRPr>
            </a:lvl2pPr>
            <a:lvl3pPr marL="1142937" indent="-228587" defTabSz="930224" eaLnBrk="0" hangingPunct="0">
              <a:defRPr>
                <a:solidFill>
                  <a:schemeClr val="tx1"/>
                </a:solidFill>
                <a:latin typeface="Arial" charset="0"/>
              </a:defRPr>
            </a:lvl3pPr>
            <a:lvl4pPr marL="1600111" indent="-228587" defTabSz="930224" eaLnBrk="0" hangingPunct="0">
              <a:defRPr>
                <a:solidFill>
                  <a:schemeClr val="tx1"/>
                </a:solidFill>
                <a:latin typeface="Arial" charset="0"/>
              </a:defRPr>
            </a:lvl4pPr>
            <a:lvl5pPr marL="2057287" indent="-228587" defTabSz="930224" eaLnBrk="0" hangingPunct="0">
              <a:defRPr>
                <a:solidFill>
                  <a:schemeClr val="tx1"/>
                </a:solidFill>
                <a:latin typeface="Arial" charset="0"/>
              </a:defRPr>
            </a:lvl5pPr>
            <a:lvl6pPr marL="2514461" indent="-228587" defTabSz="930224" eaLnBrk="0" fontAlgn="base" hangingPunct="0">
              <a:spcBef>
                <a:spcPct val="0"/>
              </a:spcBef>
              <a:spcAft>
                <a:spcPct val="0"/>
              </a:spcAft>
              <a:defRPr>
                <a:solidFill>
                  <a:schemeClr val="tx1"/>
                </a:solidFill>
                <a:latin typeface="Arial" charset="0"/>
              </a:defRPr>
            </a:lvl6pPr>
            <a:lvl7pPr marL="2971635" indent="-228587" defTabSz="930224" eaLnBrk="0" fontAlgn="base" hangingPunct="0">
              <a:spcBef>
                <a:spcPct val="0"/>
              </a:spcBef>
              <a:spcAft>
                <a:spcPct val="0"/>
              </a:spcAft>
              <a:defRPr>
                <a:solidFill>
                  <a:schemeClr val="tx1"/>
                </a:solidFill>
                <a:latin typeface="Arial" charset="0"/>
              </a:defRPr>
            </a:lvl7pPr>
            <a:lvl8pPr marL="3428811" indent="-228587" defTabSz="930224" eaLnBrk="0" fontAlgn="base" hangingPunct="0">
              <a:spcBef>
                <a:spcPct val="0"/>
              </a:spcBef>
              <a:spcAft>
                <a:spcPct val="0"/>
              </a:spcAft>
              <a:defRPr>
                <a:solidFill>
                  <a:schemeClr val="tx1"/>
                </a:solidFill>
                <a:latin typeface="Arial" charset="0"/>
              </a:defRPr>
            </a:lvl8pPr>
            <a:lvl9pPr marL="3885985" indent="-228587" defTabSz="930224" eaLnBrk="0" fontAlgn="base" hangingPunct="0">
              <a:spcBef>
                <a:spcPct val="0"/>
              </a:spcBef>
              <a:spcAft>
                <a:spcPct val="0"/>
              </a:spcAft>
              <a:defRPr>
                <a:solidFill>
                  <a:schemeClr val="tx1"/>
                </a:solidFill>
                <a:latin typeface="Arial" charset="0"/>
              </a:defRPr>
            </a:lvl9pPr>
          </a:lstStyle>
          <a:p>
            <a:pPr eaLnBrk="1" hangingPunct="1"/>
            <a:fld id="{3DBB1069-18BA-48C7-BC62-16A27BB2ED3C}" type="slidenum">
              <a:rPr lang="en-US" smtClean="0">
                <a:latin typeface="Times New Roman" pitchFamily="18" charset="0"/>
              </a:rPr>
              <a:pPr eaLnBrk="1" hangingPunct="1"/>
              <a:t>25</a:t>
            </a:fld>
            <a:endParaRPr lang="en-US" dirty="0">
              <a:latin typeface="Times New Roman" pitchFamily="18" charset="0"/>
            </a:endParaRPr>
          </a:p>
        </p:txBody>
      </p:sp>
      <p:sp>
        <p:nvSpPr>
          <p:cNvPr id="26627" name="Rectangle 2"/>
          <p:cNvSpPr>
            <a:spLocks noGrp="1" noRot="1" noChangeAspect="1" noChangeArrowheads="1" noTextEdit="1"/>
          </p:cNvSpPr>
          <p:nvPr>
            <p:ph type="sldImg"/>
          </p:nvPr>
        </p:nvSpPr>
        <p:spPr>
          <a:xfrm>
            <a:off x="1187450" y="701675"/>
            <a:ext cx="4637088" cy="3478213"/>
          </a:xfrm>
          <a:ln w="12700" cap="flat"/>
        </p:spPr>
      </p:sp>
      <p:sp>
        <p:nvSpPr>
          <p:cNvPr id="26628" name="Rectangle 3"/>
          <p:cNvSpPr>
            <a:spLocks noGrp="1" noChangeArrowheads="1"/>
          </p:cNvSpPr>
          <p:nvPr>
            <p:ph type="body" idx="1"/>
          </p:nvPr>
        </p:nvSpPr>
        <p:spPr>
          <a:xfrm>
            <a:off x="936626" y="4414838"/>
            <a:ext cx="5137150" cy="4181475"/>
          </a:xfrm>
          <a:noFill/>
        </p:spPr>
        <p:txBody>
          <a:bodyPr lIns="91876" tIns="45133" rIns="91876" bIns="45133"/>
          <a:lstStyle/>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3547CEAE-66B6-47BE-8293-25262A940DB3}"/>
              </a:ext>
            </a:extLst>
          </p:cNvPr>
          <p:cNvSpPr>
            <a:spLocks noGrp="1" noRot="1" noChangeAspect="1" noTextEdit="1"/>
          </p:cNvSpPr>
          <p:nvPr>
            <p:ph type="sldImg"/>
          </p:nvPr>
        </p:nvSpPr>
        <p:spPr>
          <a:ln/>
        </p:spPr>
      </p:sp>
      <p:sp>
        <p:nvSpPr>
          <p:cNvPr id="81923" name="Notes Placeholder 2">
            <a:extLst>
              <a:ext uri="{FF2B5EF4-FFF2-40B4-BE49-F238E27FC236}">
                <a16:creationId xmlns:a16="http://schemas.microsoft.com/office/drawing/2014/main" id="{8B6FBAD4-7634-4B57-9FC8-ACB0A58BC1B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81924" name="Slide Number Placeholder 3">
            <a:extLst>
              <a:ext uri="{FF2B5EF4-FFF2-40B4-BE49-F238E27FC236}">
                <a16:creationId xmlns:a16="http://schemas.microsoft.com/office/drawing/2014/main" id="{179F2F9D-C5BD-4D81-9161-08331971149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kumimoji="1" sz="1200">
                <a:solidFill>
                  <a:schemeClr val="tx1"/>
                </a:solidFill>
                <a:latin typeface="Times New Roman" panose="02020603050405020304" pitchFamily="18" charset="0"/>
              </a:defRPr>
            </a:lvl1pPr>
            <a:lvl2pPr marL="727075" indent="-277813" defTabSz="911225">
              <a:spcBef>
                <a:spcPct val="30000"/>
              </a:spcBef>
              <a:defRPr kumimoji="1" sz="1200">
                <a:solidFill>
                  <a:schemeClr val="tx1"/>
                </a:solidFill>
                <a:latin typeface="Times New Roman" panose="02020603050405020304" pitchFamily="18" charset="0"/>
              </a:defRPr>
            </a:lvl2pPr>
            <a:lvl3pPr marL="1119188" indent="-222250" defTabSz="911225">
              <a:spcBef>
                <a:spcPct val="30000"/>
              </a:spcBef>
              <a:defRPr kumimoji="1" sz="1200">
                <a:solidFill>
                  <a:schemeClr val="tx1"/>
                </a:solidFill>
                <a:latin typeface="Times New Roman" panose="02020603050405020304" pitchFamily="18" charset="0"/>
              </a:defRPr>
            </a:lvl3pPr>
            <a:lvl4pPr marL="1568450" indent="-222250" defTabSz="911225">
              <a:spcBef>
                <a:spcPct val="30000"/>
              </a:spcBef>
              <a:defRPr kumimoji="1" sz="1200">
                <a:solidFill>
                  <a:schemeClr val="tx1"/>
                </a:solidFill>
                <a:latin typeface="Times New Roman" panose="02020603050405020304" pitchFamily="18" charset="0"/>
              </a:defRPr>
            </a:lvl4pPr>
            <a:lvl5pPr marL="2016125" indent="-222250" defTabSz="911225">
              <a:spcBef>
                <a:spcPct val="30000"/>
              </a:spcBef>
              <a:defRPr kumimoji="1" sz="1200">
                <a:solidFill>
                  <a:schemeClr val="tx1"/>
                </a:solidFill>
                <a:latin typeface="Times New Roman" panose="02020603050405020304" pitchFamily="18" charset="0"/>
              </a:defRPr>
            </a:lvl5pPr>
            <a:lvl6pPr marL="2473325" indent="-222250" defTabSz="911225" eaLnBrk="0" fontAlgn="base" hangingPunct="0">
              <a:spcBef>
                <a:spcPct val="30000"/>
              </a:spcBef>
              <a:spcAft>
                <a:spcPct val="0"/>
              </a:spcAft>
              <a:defRPr kumimoji="1" sz="1200">
                <a:solidFill>
                  <a:schemeClr val="tx1"/>
                </a:solidFill>
                <a:latin typeface="Times New Roman" panose="02020603050405020304" pitchFamily="18" charset="0"/>
              </a:defRPr>
            </a:lvl6pPr>
            <a:lvl7pPr marL="2930525" indent="-222250" defTabSz="911225" eaLnBrk="0" fontAlgn="base" hangingPunct="0">
              <a:spcBef>
                <a:spcPct val="30000"/>
              </a:spcBef>
              <a:spcAft>
                <a:spcPct val="0"/>
              </a:spcAft>
              <a:defRPr kumimoji="1" sz="1200">
                <a:solidFill>
                  <a:schemeClr val="tx1"/>
                </a:solidFill>
                <a:latin typeface="Times New Roman" panose="02020603050405020304" pitchFamily="18" charset="0"/>
              </a:defRPr>
            </a:lvl7pPr>
            <a:lvl8pPr marL="3387725" indent="-222250" defTabSz="911225" eaLnBrk="0" fontAlgn="base" hangingPunct="0">
              <a:spcBef>
                <a:spcPct val="30000"/>
              </a:spcBef>
              <a:spcAft>
                <a:spcPct val="0"/>
              </a:spcAft>
              <a:defRPr kumimoji="1" sz="1200">
                <a:solidFill>
                  <a:schemeClr val="tx1"/>
                </a:solidFill>
                <a:latin typeface="Times New Roman" panose="02020603050405020304" pitchFamily="18" charset="0"/>
              </a:defRPr>
            </a:lvl8pPr>
            <a:lvl9pPr marL="3844925" indent="-222250" defTabSz="9112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E548DE20-4DDF-4BC1-9EC7-D938ECB85C43}" type="slidenum">
              <a:rPr kumimoji="0" lang="en-US" altLang="en-US" smtClean="0">
                <a:latin typeface="Arial" panose="020B0604020202020204" pitchFamily="34" charset="0"/>
                <a:cs typeface="Arial" panose="020B0604020202020204" pitchFamily="34" charset="0"/>
              </a:rPr>
              <a:pPr>
                <a:spcBef>
                  <a:spcPct val="0"/>
                </a:spcBef>
              </a:pPr>
              <a:t>26</a:t>
            </a:fld>
            <a:endParaRPr kumimoji="0"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732" eaLnBrk="0" hangingPunct="0">
              <a:defRPr>
                <a:solidFill>
                  <a:schemeClr val="tx1"/>
                </a:solidFill>
                <a:latin typeface="Calibri" pitchFamily="34" charset="0"/>
                <a:cs typeface="Arial" pitchFamily="34" charset="0"/>
              </a:defRPr>
            </a:lvl1pPr>
            <a:lvl2pPr marL="728598" indent="-279375" defTabSz="912732" eaLnBrk="0" hangingPunct="0">
              <a:defRPr>
                <a:solidFill>
                  <a:schemeClr val="tx1"/>
                </a:solidFill>
                <a:latin typeface="Calibri" pitchFamily="34" charset="0"/>
                <a:cs typeface="Arial" pitchFamily="34" charset="0"/>
              </a:defRPr>
            </a:lvl2pPr>
            <a:lvl3pPr marL="1120675" indent="-223818" defTabSz="912732" eaLnBrk="0" hangingPunct="0">
              <a:defRPr>
                <a:solidFill>
                  <a:schemeClr val="tx1"/>
                </a:solidFill>
                <a:latin typeface="Calibri" pitchFamily="34" charset="0"/>
                <a:cs typeface="Arial" pitchFamily="34" charset="0"/>
              </a:defRPr>
            </a:lvl3pPr>
            <a:lvl4pPr marL="1569898" indent="-223818" defTabSz="912732" eaLnBrk="0" hangingPunct="0">
              <a:defRPr>
                <a:solidFill>
                  <a:schemeClr val="tx1"/>
                </a:solidFill>
                <a:latin typeface="Calibri" pitchFamily="34" charset="0"/>
                <a:cs typeface="Arial" pitchFamily="34" charset="0"/>
              </a:defRPr>
            </a:lvl4pPr>
            <a:lvl5pPr marL="2017533" indent="-223818" defTabSz="912732" eaLnBrk="0" hangingPunct="0">
              <a:defRPr>
                <a:solidFill>
                  <a:schemeClr val="tx1"/>
                </a:solidFill>
                <a:latin typeface="Calibri" pitchFamily="34" charset="0"/>
                <a:cs typeface="Arial" pitchFamily="34" charset="0"/>
              </a:defRPr>
            </a:lvl5pPr>
            <a:lvl6pPr marL="2474693" indent="-223818" defTabSz="912732" eaLnBrk="0" fontAlgn="base" hangingPunct="0">
              <a:spcBef>
                <a:spcPct val="0"/>
              </a:spcBef>
              <a:spcAft>
                <a:spcPct val="0"/>
              </a:spcAft>
              <a:defRPr>
                <a:solidFill>
                  <a:schemeClr val="tx1"/>
                </a:solidFill>
                <a:latin typeface="Calibri" pitchFamily="34" charset="0"/>
                <a:cs typeface="Arial" pitchFamily="34" charset="0"/>
              </a:defRPr>
            </a:lvl6pPr>
            <a:lvl7pPr marL="2931852" indent="-223818" defTabSz="912732" eaLnBrk="0" fontAlgn="base" hangingPunct="0">
              <a:spcBef>
                <a:spcPct val="0"/>
              </a:spcBef>
              <a:spcAft>
                <a:spcPct val="0"/>
              </a:spcAft>
              <a:defRPr>
                <a:solidFill>
                  <a:schemeClr val="tx1"/>
                </a:solidFill>
                <a:latin typeface="Calibri" pitchFamily="34" charset="0"/>
                <a:cs typeface="Arial" pitchFamily="34" charset="0"/>
              </a:defRPr>
            </a:lvl7pPr>
            <a:lvl8pPr marL="3389011" indent="-223818" defTabSz="912732" eaLnBrk="0" fontAlgn="base" hangingPunct="0">
              <a:spcBef>
                <a:spcPct val="0"/>
              </a:spcBef>
              <a:spcAft>
                <a:spcPct val="0"/>
              </a:spcAft>
              <a:defRPr>
                <a:solidFill>
                  <a:schemeClr val="tx1"/>
                </a:solidFill>
                <a:latin typeface="Calibri" pitchFamily="34" charset="0"/>
                <a:cs typeface="Arial" pitchFamily="34" charset="0"/>
              </a:defRPr>
            </a:lvl8pPr>
            <a:lvl9pPr marL="3846170" indent="-223818" defTabSz="912732"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689AF358-09EE-4762-A75D-F613005847B1}" type="slidenum">
              <a:rPr lang="en-US">
                <a:latin typeface="Arial" pitchFamily="34" charset="0"/>
              </a:rPr>
              <a:pPr eaLnBrk="1" hangingPunct="1"/>
              <a:t>27</a:t>
            </a:fld>
            <a:endParaRPr lang="en-US" dirty="0">
              <a:latin typeface="Arial" pitchFamily="34"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0BEE68-B6AB-4DEB-ABEB-3246D3A9FFB1}"/>
              </a:ext>
            </a:extLst>
          </p:cNvPr>
          <p:cNvSpPr>
            <a:spLocks noGrp="1" noChangeArrowheads="1"/>
          </p:cNvSpPr>
          <p:nvPr>
            <p:ph type="sldNum" sz="quarter" idx="5"/>
          </p:nvPr>
        </p:nvSpPr>
        <p:spPr>
          <a:ln/>
        </p:spPr>
        <p:txBody>
          <a:bodyPr/>
          <a:lstStyle/>
          <a:p>
            <a:fld id="{1E56D251-2E77-4F5C-A642-D4CFCD486AA7}" type="slidenum">
              <a:rPr lang="en-US" altLang="en-US"/>
              <a:pPr/>
              <a:t>28</a:t>
            </a:fld>
            <a:endParaRPr lang="en-US" altLang="en-US" dirty="0"/>
          </a:p>
        </p:txBody>
      </p:sp>
      <p:sp>
        <p:nvSpPr>
          <p:cNvPr id="959490" name="Rectangle 2">
            <a:extLst>
              <a:ext uri="{FF2B5EF4-FFF2-40B4-BE49-F238E27FC236}">
                <a16:creationId xmlns:a16="http://schemas.microsoft.com/office/drawing/2014/main" id="{342613BD-252C-4804-B635-0B8457B832D6}"/>
              </a:ext>
            </a:extLst>
          </p:cNvPr>
          <p:cNvSpPr>
            <a:spLocks noGrp="1" noRot="1" noChangeAspect="1" noChangeArrowheads="1" noTextEdit="1"/>
          </p:cNvSpPr>
          <p:nvPr>
            <p:ph type="sldImg"/>
          </p:nvPr>
        </p:nvSpPr>
        <p:spPr>
          <a:ln/>
        </p:spPr>
      </p:sp>
      <p:sp>
        <p:nvSpPr>
          <p:cNvPr id="959491" name="Rectangle 3">
            <a:extLst>
              <a:ext uri="{FF2B5EF4-FFF2-40B4-BE49-F238E27FC236}">
                <a16:creationId xmlns:a16="http://schemas.microsoft.com/office/drawing/2014/main" id="{749D4C1C-6C94-43FB-A549-9C39A70A6452}"/>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B904CD6F-8089-431F-B1BC-AA41AA2A859D}"/>
              </a:ext>
            </a:extLst>
          </p:cNvPr>
          <p:cNvSpPr>
            <a:spLocks noGrp="1" noChangeArrowheads="1"/>
          </p:cNvSpPr>
          <p:nvPr>
            <p:ph type="sldNum" sz="quarter" idx="5"/>
          </p:nvPr>
        </p:nvSpPr>
        <p:spPr>
          <a:noFill/>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05CE6797-9842-4CB4-8204-B40EC42025BC}" type="slidenum">
              <a:rPr lang="en-US" altLang="en-US" smtClean="0">
                <a:latin typeface="Times New Roman" panose="02020603050405020304" pitchFamily="18" charset="0"/>
              </a:rPr>
              <a:pPr/>
              <a:t>29</a:t>
            </a:fld>
            <a:endParaRPr lang="en-US" altLang="en-US" dirty="0">
              <a:latin typeface="Times New Roman" panose="02020603050405020304" pitchFamily="18" charset="0"/>
            </a:endParaRPr>
          </a:p>
        </p:txBody>
      </p:sp>
      <p:sp>
        <p:nvSpPr>
          <p:cNvPr id="38915" name="Rectangle 2">
            <a:extLst>
              <a:ext uri="{FF2B5EF4-FFF2-40B4-BE49-F238E27FC236}">
                <a16:creationId xmlns:a16="http://schemas.microsoft.com/office/drawing/2014/main" id="{030A484F-809D-443D-945A-32CDAE9EB418}"/>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9D2E9DA2-E9CD-4D8A-9E45-82A24E596F3E}"/>
              </a:ext>
            </a:extLst>
          </p:cNvPr>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6B7C627-6A1D-4F98-BE26-6B4ECE9DBBC8}" type="slidenum">
              <a:rPr lang="en-US" altLang="en-US" smtClean="0"/>
              <a:pPr eaLnBrk="1" hangingPunct="1">
                <a:spcBef>
                  <a:spcPct val="0"/>
                </a:spcBef>
              </a:pPr>
              <a:t>30</a:t>
            </a:fld>
            <a:endParaRPr lang="en-US" alt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pPr eaLnBrk="1" hangingPunct="1"/>
            <a:endParaRPr lang="en-US" altLang="en-US" dirty="0"/>
          </a:p>
        </p:txBody>
      </p:sp>
      <p:sp>
        <p:nvSpPr>
          <p:cNvPr id="65540"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933A00A-D887-498F-A446-0D3F75555356}" type="slidenum">
              <a:rPr lang="en-US" altLang="en-US" smtClean="0"/>
              <a:pPr eaLnBrk="1" hangingPunct="1">
                <a:spcBef>
                  <a:spcPct val="0"/>
                </a:spcBef>
              </a:pPr>
              <a:t>31</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30224" eaLnBrk="0" hangingPunct="0">
              <a:defRPr>
                <a:solidFill>
                  <a:schemeClr val="tx1"/>
                </a:solidFill>
                <a:latin typeface="Arial" charset="0"/>
              </a:defRPr>
            </a:lvl1pPr>
            <a:lvl2pPr marL="742909" indent="-285734" defTabSz="930224" eaLnBrk="0" hangingPunct="0">
              <a:defRPr>
                <a:solidFill>
                  <a:schemeClr val="tx1"/>
                </a:solidFill>
                <a:latin typeface="Arial" charset="0"/>
              </a:defRPr>
            </a:lvl2pPr>
            <a:lvl3pPr marL="1142937" indent="-228587" defTabSz="930224" eaLnBrk="0" hangingPunct="0">
              <a:defRPr>
                <a:solidFill>
                  <a:schemeClr val="tx1"/>
                </a:solidFill>
                <a:latin typeface="Arial" charset="0"/>
              </a:defRPr>
            </a:lvl3pPr>
            <a:lvl4pPr marL="1600111" indent="-228587" defTabSz="930224" eaLnBrk="0" hangingPunct="0">
              <a:defRPr>
                <a:solidFill>
                  <a:schemeClr val="tx1"/>
                </a:solidFill>
                <a:latin typeface="Arial" charset="0"/>
              </a:defRPr>
            </a:lvl4pPr>
            <a:lvl5pPr marL="2057287" indent="-228587" defTabSz="930224" eaLnBrk="0" hangingPunct="0">
              <a:defRPr>
                <a:solidFill>
                  <a:schemeClr val="tx1"/>
                </a:solidFill>
                <a:latin typeface="Arial" charset="0"/>
              </a:defRPr>
            </a:lvl5pPr>
            <a:lvl6pPr marL="2514461" indent="-228587" defTabSz="930224" eaLnBrk="0" fontAlgn="base" hangingPunct="0">
              <a:spcBef>
                <a:spcPct val="0"/>
              </a:spcBef>
              <a:spcAft>
                <a:spcPct val="0"/>
              </a:spcAft>
              <a:defRPr>
                <a:solidFill>
                  <a:schemeClr val="tx1"/>
                </a:solidFill>
                <a:latin typeface="Arial" charset="0"/>
              </a:defRPr>
            </a:lvl6pPr>
            <a:lvl7pPr marL="2971635" indent="-228587" defTabSz="930224" eaLnBrk="0" fontAlgn="base" hangingPunct="0">
              <a:spcBef>
                <a:spcPct val="0"/>
              </a:spcBef>
              <a:spcAft>
                <a:spcPct val="0"/>
              </a:spcAft>
              <a:defRPr>
                <a:solidFill>
                  <a:schemeClr val="tx1"/>
                </a:solidFill>
                <a:latin typeface="Arial" charset="0"/>
              </a:defRPr>
            </a:lvl7pPr>
            <a:lvl8pPr marL="3428811" indent="-228587" defTabSz="930224" eaLnBrk="0" fontAlgn="base" hangingPunct="0">
              <a:spcBef>
                <a:spcPct val="0"/>
              </a:spcBef>
              <a:spcAft>
                <a:spcPct val="0"/>
              </a:spcAft>
              <a:defRPr>
                <a:solidFill>
                  <a:schemeClr val="tx1"/>
                </a:solidFill>
                <a:latin typeface="Arial" charset="0"/>
              </a:defRPr>
            </a:lvl8pPr>
            <a:lvl9pPr marL="3885985" indent="-228587" defTabSz="930224" eaLnBrk="0" fontAlgn="base" hangingPunct="0">
              <a:spcBef>
                <a:spcPct val="0"/>
              </a:spcBef>
              <a:spcAft>
                <a:spcPct val="0"/>
              </a:spcAft>
              <a:defRPr>
                <a:solidFill>
                  <a:schemeClr val="tx1"/>
                </a:solidFill>
                <a:latin typeface="Arial" charset="0"/>
              </a:defRPr>
            </a:lvl9pPr>
          </a:lstStyle>
          <a:p>
            <a:pPr eaLnBrk="1" hangingPunct="1"/>
            <a:fld id="{EB238B1D-6DFF-4F53-B8F5-202BEDC42847}" type="slidenum">
              <a:rPr lang="en-US" smtClean="0"/>
              <a:pPr eaLnBrk="1" hangingPunct="1"/>
              <a:t>32</a:t>
            </a:fld>
            <a:endParaRPr 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732" eaLnBrk="0" hangingPunct="0">
              <a:defRPr>
                <a:solidFill>
                  <a:schemeClr val="tx1"/>
                </a:solidFill>
                <a:latin typeface="Calibri" pitchFamily="34" charset="0"/>
                <a:cs typeface="Arial" pitchFamily="34" charset="0"/>
              </a:defRPr>
            </a:lvl1pPr>
            <a:lvl2pPr marL="728598" indent="-279375" defTabSz="912732" eaLnBrk="0" hangingPunct="0">
              <a:defRPr>
                <a:solidFill>
                  <a:schemeClr val="tx1"/>
                </a:solidFill>
                <a:latin typeface="Calibri" pitchFamily="34" charset="0"/>
                <a:cs typeface="Arial" pitchFamily="34" charset="0"/>
              </a:defRPr>
            </a:lvl2pPr>
            <a:lvl3pPr marL="1120675" indent="-223818" defTabSz="912732" eaLnBrk="0" hangingPunct="0">
              <a:defRPr>
                <a:solidFill>
                  <a:schemeClr val="tx1"/>
                </a:solidFill>
                <a:latin typeface="Calibri" pitchFamily="34" charset="0"/>
                <a:cs typeface="Arial" pitchFamily="34" charset="0"/>
              </a:defRPr>
            </a:lvl3pPr>
            <a:lvl4pPr marL="1569898" indent="-223818" defTabSz="912732" eaLnBrk="0" hangingPunct="0">
              <a:defRPr>
                <a:solidFill>
                  <a:schemeClr val="tx1"/>
                </a:solidFill>
                <a:latin typeface="Calibri" pitchFamily="34" charset="0"/>
                <a:cs typeface="Arial" pitchFamily="34" charset="0"/>
              </a:defRPr>
            </a:lvl4pPr>
            <a:lvl5pPr marL="2017533" indent="-223818" defTabSz="912732" eaLnBrk="0" hangingPunct="0">
              <a:defRPr>
                <a:solidFill>
                  <a:schemeClr val="tx1"/>
                </a:solidFill>
                <a:latin typeface="Calibri" pitchFamily="34" charset="0"/>
                <a:cs typeface="Arial" pitchFamily="34" charset="0"/>
              </a:defRPr>
            </a:lvl5pPr>
            <a:lvl6pPr marL="2474693" indent="-223818" defTabSz="912732" eaLnBrk="0" fontAlgn="base" hangingPunct="0">
              <a:spcBef>
                <a:spcPct val="0"/>
              </a:spcBef>
              <a:spcAft>
                <a:spcPct val="0"/>
              </a:spcAft>
              <a:defRPr>
                <a:solidFill>
                  <a:schemeClr val="tx1"/>
                </a:solidFill>
                <a:latin typeface="Calibri" pitchFamily="34" charset="0"/>
                <a:cs typeface="Arial" pitchFamily="34" charset="0"/>
              </a:defRPr>
            </a:lvl6pPr>
            <a:lvl7pPr marL="2931852" indent="-223818" defTabSz="912732" eaLnBrk="0" fontAlgn="base" hangingPunct="0">
              <a:spcBef>
                <a:spcPct val="0"/>
              </a:spcBef>
              <a:spcAft>
                <a:spcPct val="0"/>
              </a:spcAft>
              <a:defRPr>
                <a:solidFill>
                  <a:schemeClr val="tx1"/>
                </a:solidFill>
                <a:latin typeface="Calibri" pitchFamily="34" charset="0"/>
                <a:cs typeface="Arial" pitchFamily="34" charset="0"/>
              </a:defRPr>
            </a:lvl7pPr>
            <a:lvl8pPr marL="3389011" indent="-223818" defTabSz="912732" eaLnBrk="0" fontAlgn="base" hangingPunct="0">
              <a:spcBef>
                <a:spcPct val="0"/>
              </a:spcBef>
              <a:spcAft>
                <a:spcPct val="0"/>
              </a:spcAft>
              <a:defRPr>
                <a:solidFill>
                  <a:schemeClr val="tx1"/>
                </a:solidFill>
                <a:latin typeface="Calibri" pitchFamily="34" charset="0"/>
                <a:cs typeface="Arial" pitchFamily="34" charset="0"/>
              </a:defRPr>
            </a:lvl8pPr>
            <a:lvl9pPr marL="3846170" indent="-223818" defTabSz="912732"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00FD7A44-D8CE-42C3-BA04-5E491DB6E22D}" type="slidenum">
              <a:rPr lang="en-US" altLang="en-US">
                <a:latin typeface="Arial" pitchFamily="34" charset="0"/>
              </a:rPr>
              <a:pPr eaLnBrk="1" hangingPunct="1"/>
              <a:t>33</a:t>
            </a:fld>
            <a:endParaRPr lang="en-US" altLang="en-US" dirty="0">
              <a:latin typeface="Arial" pitchFamily="34" charset="0"/>
            </a:endParaRPr>
          </a:p>
        </p:txBody>
      </p:sp>
    </p:spTree>
    <p:extLst>
      <p:ext uri="{BB962C8B-B14F-4D97-AF65-F5344CB8AC3E}">
        <p14:creationId xmlns:p14="http://schemas.microsoft.com/office/powerpoint/2010/main" val="438303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2E053B58-C2FE-4DB7-B276-E7041AE3A9D1}"/>
              </a:ext>
            </a:extLst>
          </p:cNvPr>
          <p:cNvSpPr>
            <a:spLocks noGrp="1" noChangeArrowheads="1"/>
          </p:cNvSpPr>
          <p:nvPr>
            <p:ph type="sldNum" sz="quarter" idx="5"/>
          </p:nvPr>
        </p:nvSpPr>
        <p:spPr>
          <a:noFill/>
        </p:spPr>
        <p:txBody>
          <a:bodyPr/>
          <a:lstStyle>
            <a:lvl1pPr defTabSz="965961">
              <a:spcBef>
                <a:spcPct val="30000"/>
              </a:spcBef>
              <a:defRPr sz="1200">
                <a:solidFill>
                  <a:schemeClr val="tx1"/>
                </a:solidFill>
                <a:latin typeface="Arial" panose="020B0604020202020204" pitchFamily="34" charset="0"/>
              </a:defRPr>
            </a:lvl1pPr>
            <a:lvl2pPr marL="771450" indent="-296711" defTabSz="965961">
              <a:spcBef>
                <a:spcPct val="30000"/>
              </a:spcBef>
              <a:defRPr sz="1200">
                <a:solidFill>
                  <a:schemeClr val="tx1"/>
                </a:solidFill>
                <a:latin typeface="Arial" panose="020B0604020202020204" pitchFamily="34" charset="0"/>
              </a:defRPr>
            </a:lvl2pPr>
            <a:lvl3pPr marL="1186847" indent="-237369" defTabSz="965961">
              <a:spcBef>
                <a:spcPct val="30000"/>
              </a:spcBef>
              <a:defRPr sz="1200">
                <a:solidFill>
                  <a:schemeClr val="tx1"/>
                </a:solidFill>
                <a:latin typeface="Arial" panose="020B0604020202020204" pitchFamily="34" charset="0"/>
              </a:defRPr>
            </a:lvl3pPr>
            <a:lvl4pPr marL="1661585" indent="-237369" defTabSz="965961">
              <a:spcBef>
                <a:spcPct val="30000"/>
              </a:spcBef>
              <a:defRPr sz="1200">
                <a:solidFill>
                  <a:schemeClr val="tx1"/>
                </a:solidFill>
                <a:latin typeface="Arial" panose="020B0604020202020204" pitchFamily="34" charset="0"/>
              </a:defRPr>
            </a:lvl4pPr>
            <a:lvl5pPr marL="2136324" indent="-237369" defTabSz="965961">
              <a:spcBef>
                <a:spcPct val="30000"/>
              </a:spcBef>
              <a:defRPr sz="1200">
                <a:solidFill>
                  <a:schemeClr val="tx1"/>
                </a:solidFill>
                <a:latin typeface="Arial" panose="020B0604020202020204" pitchFamily="34" charset="0"/>
              </a:defRPr>
            </a:lvl5pPr>
            <a:lvl6pPr marL="2611062" indent="-237369" defTabSz="965961" eaLnBrk="0" fontAlgn="base" hangingPunct="0">
              <a:spcBef>
                <a:spcPct val="30000"/>
              </a:spcBef>
              <a:spcAft>
                <a:spcPct val="0"/>
              </a:spcAft>
              <a:defRPr sz="1200">
                <a:solidFill>
                  <a:schemeClr val="tx1"/>
                </a:solidFill>
                <a:latin typeface="Arial" panose="020B0604020202020204" pitchFamily="34" charset="0"/>
              </a:defRPr>
            </a:lvl6pPr>
            <a:lvl7pPr marL="3085801" indent="-237369" defTabSz="965961" eaLnBrk="0" fontAlgn="base" hangingPunct="0">
              <a:spcBef>
                <a:spcPct val="30000"/>
              </a:spcBef>
              <a:spcAft>
                <a:spcPct val="0"/>
              </a:spcAft>
              <a:defRPr sz="1200">
                <a:solidFill>
                  <a:schemeClr val="tx1"/>
                </a:solidFill>
                <a:latin typeface="Arial" panose="020B0604020202020204" pitchFamily="34" charset="0"/>
              </a:defRPr>
            </a:lvl7pPr>
            <a:lvl8pPr marL="3560540" indent="-237369" defTabSz="965961" eaLnBrk="0" fontAlgn="base" hangingPunct="0">
              <a:spcBef>
                <a:spcPct val="30000"/>
              </a:spcBef>
              <a:spcAft>
                <a:spcPct val="0"/>
              </a:spcAft>
              <a:defRPr sz="1200">
                <a:solidFill>
                  <a:schemeClr val="tx1"/>
                </a:solidFill>
                <a:latin typeface="Arial" panose="020B0604020202020204" pitchFamily="34" charset="0"/>
              </a:defRPr>
            </a:lvl8pPr>
            <a:lvl9pPr marL="4035279" indent="-237369" defTabSz="96596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EB8C43-6544-461A-93DA-7C42DC7AEC0B}" type="slidenum">
              <a:rPr lang="en-US" altLang="en-US">
                <a:solidFill>
                  <a:prstClr val="black"/>
                </a:solidFill>
              </a:rPr>
              <a:pPr>
                <a:spcBef>
                  <a:spcPct val="0"/>
                </a:spcBef>
              </a:pPr>
              <a:t>4</a:t>
            </a:fld>
            <a:endParaRPr lang="en-US" altLang="en-US" dirty="0">
              <a:solidFill>
                <a:prstClr val="black"/>
              </a:solidFill>
            </a:endParaRPr>
          </a:p>
        </p:txBody>
      </p:sp>
      <p:sp>
        <p:nvSpPr>
          <p:cNvPr id="18435" name="Rectangle 2">
            <a:extLst>
              <a:ext uri="{FF2B5EF4-FFF2-40B4-BE49-F238E27FC236}">
                <a16:creationId xmlns:a16="http://schemas.microsoft.com/office/drawing/2014/main" id="{D5B31BB9-380C-4EF5-B506-18AFF3C346AC}"/>
              </a:ext>
            </a:extLst>
          </p:cNvPr>
          <p:cNvSpPr>
            <a:spLocks noGrp="1" noRot="1" noChangeAspect="1" noChangeArrowheads="1" noTextEdit="1"/>
          </p:cNvSpPr>
          <p:nvPr>
            <p:ph type="sldImg"/>
          </p:nvPr>
        </p:nvSpPr>
        <p:spPr>
          <a:xfrm>
            <a:off x="1258888" y="719138"/>
            <a:ext cx="4808537" cy="3605212"/>
          </a:xfrm>
          <a:ln/>
        </p:spPr>
      </p:sp>
      <p:sp>
        <p:nvSpPr>
          <p:cNvPr id="18436" name="Rectangle 3">
            <a:extLst>
              <a:ext uri="{FF2B5EF4-FFF2-40B4-BE49-F238E27FC236}">
                <a16:creationId xmlns:a16="http://schemas.microsoft.com/office/drawing/2014/main" id="{EA47BAFE-4D25-4BC9-9C33-D20F637C4287}"/>
              </a:ext>
            </a:extLst>
          </p:cNvPr>
          <p:cNvSpPr>
            <a:spLocks noGrp="1" noChangeArrowheads="1"/>
          </p:cNvSpPr>
          <p:nvPr>
            <p:ph type="body" idx="1"/>
          </p:nvPr>
        </p:nvSpPr>
        <p:spPr>
          <a:xfrm>
            <a:off x="733208" y="4564866"/>
            <a:ext cx="5859021" cy="4323661"/>
          </a:xfrm>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824056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732" eaLnBrk="0" hangingPunct="0">
              <a:defRPr>
                <a:solidFill>
                  <a:schemeClr val="tx1"/>
                </a:solidFill>
                <a:latin typeface="Calibri" pitchFamily="34" charset="0"/>
                <a:cs typeface="Arial" pitchFamily="34" charset="0"/>
              </a:defRPr>
            </a:lvl1pPr>
            <a:lvl2pPr marL="728598" indent="-279375" defTabSz="912732" eaLnBrk="0" hangingPunct="0">
              <a:defRPr>
                <a:solidFill>
                  <a:schemeClr val="tx1"/>
                </a:solidFill>
                <a:latin typeface="Calibri" pitchFamily="34" charset="0"/>
                <a:cs typeface="Arial" pitchFamily="34" charset="0"/>
              </a:defRPr>
            </a:lvl2pPr>
            <a:lvl3pPr marL="1120675" indent="-223818" defTabSz="912732" eaLnBrk="0" hangingPunct="0">
              <a:defRPr>
                <a:solidFill>
                  <a:schemeClr val="tx1"/>
                </a:solidFill>
                <a:latin typeface="Calibri" pitchFamily="34" charset="0"/>
                <a:cs typeface="Arial" pitchFamily="34" charset="0"/>
              </a:defRPr>
            </a:lvl3pPr>
            <a:lvl4pPr marL="1569898" indent="-223818" defTabSz="912732" eaLnBrk="0" hangingPunct="0">
              <a:defRPr>
                <a:solidFill>
                  <a:schemeClr val="tx1"/>
                </a:solidFill>
                <a:latin typeface="Calibri" pitchFamily="34" charset="0"/>
                <a:cs typeface="Arial" pitchFamily="34" charset="0"/>
              </a:defRPr>
            </a:lvl4pPr>
            <a:lvl5pPr marL="2017533" indent="-223818" defTabSz="912732" eaLnBrk="0" hangingPunct="0">
              <a:defRPr>
                <a:solidFill>
                  <a:schemeClr val="tx1"/>
                </a:solidFill>
                <a:latin typeface="Calibri" pitchFamily="34" charset="0"/>
                <a:cs typeface="Arial" pitchFamily="34" charset="0"/>
              </a:defRPr>
            </a:lvl5pPr>
            <a:lvl6pPr marL="2474693" indent="-223818" defTabSz="912732" eaLnBrk="0" fontAlgn="base" hangingPunct="0">
              <a:spcBef>
                <a:spcPct val="0"/>
              </a:spcBef>
              <a:spcAft>
                <a:spcPct val="0"/>
              </a:spcAft>
              <a:defRPr>
                <a:solidFill>
                  <a:schemeClr val="tx1"/>
                </a:solidFill>
                <a:latin typeface="Calibri" pitchFamily="34" charset="0"/>
                <a:cs typeface="Arial" pitchFamily="34" charset="0"/>
              </a:defRPr>
            </a:lvl6pPr>
            <a:lvl7pPr marL="2931852" indent="-223818" defTabSz="912732" eaLnBrk="0" fontAlgn="base" hangingPunct="0">
              <a:spcBef>
                <a:spcPct val="0"/>
              </a:spcBef>
              <a:spcAft>
                <a:spcPct val="0"/>
              </a:spcAft>
              <a:defRPr>
                <a:solidFill>
                  <a:schemeClr val="tx1"/>
                </a:solidFill>
                <a:latin typeface="Calibri" pitchFamily="34" charset="0"/>
                <a:cs typeface="Arial" pitchFamily="34" charset="0"/>
              </a:defRPr>
            </a:lvl7pPr>
            <a:lvl8pPr marL="3389011" indent="-223818" defTabSz="912732" eaLnBrk="0" fontAlgn="base" hangingPunct="0">
              <a:spcBef>
                <a:spcPct val="0"/>
              </a:spcBef>
              <a:spcAft>
                <a:spcPct val="0"/>
              </a:spcAft>
              <a:defRPr>
                <a:solidFill>
                  <a:schemeClr val="tx1"/>
                </a:solidFill>
                <a:latin typeface="Calibri" pitchFamily="34" charset="0"/>
                <a:cs typeface="Arial" pitchFamily="34" charset="0"/>
              </a:defRPr>
            </a:lvl8pPr>
            <a:lvl9pPr marL="3846170" indent="-223818" defTabSz="912732"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00FD7A44-D8CE-42C3-BA04-5E491DB6E22D}" type="slidenum">
              <a:rPr lang="en-US" altLang="en-US">
                <a:latin typeface="Arial" pitchFamily="34" charset="0"/>
              </a:rPr>
              <a:pPr eaLnBrk="1" hangingPunct="1"/>
              <a:t>34</a:t>
            </a:fld>
            <a:endParaRPr lang="en-US" altLang="en-US" dirty="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6352" eaLnBrk="0" hangingPunct="0">
              <a:defRPr>
                <a:solidFill>
                  <a:schemeClr val="tx1"/>
                </a:solidFill>
                <a:latin typeface="Calibri" pitchFamily="34" charset="0"/>
                <a:cs typeface="Arial" pitchFamily="34" charset="0"/>
              </a:defRPr>
            </a:lvl1pPr>
            <a:lvl2pPr marL="739470" indent="-283544" defTabSz="926352" eaLnBrk="0" hangingPunct="0">
              <a:defRPr>
                <a:solidFill>
                  <a:schemeClr val="tx1"/>
                </a:solidFill>
                <a:latin typeface="Calibri" pitchFamily="34" charset="0"/>
                <a:cs typeface="Arial" pitchFamily="34" charset="0"/>
              </a:defRPr>
            </a:lvl2pPr>
            <a:lvl3pPr marL="1137398" indent="-227158" defTabSz="926352" eaLnBrk="0" hangingPunct="0">
              <a:defRPr>
                <a:solidFill>
                  <a:schemeClr val="tx1"/>
                </a:solidFill>
                <a:latin typeface="Calibri" pitchFamily="34" charset="0"/>
                <a:cs typeface="Arial" pitchFamily="34" charset="0"/>
              </a:defRPr>
            </a:lvl3pPr>
            <a:lvl4pPr marL="1593324" indent="-227158" defTabSz="926352" eaLnBrk="0" hangingPunct="0">
              <a:defRPr>
                <a:solidFill>
                  <a:schemeClr val="tx1"/>
                </a:solidFill>
                <a:latin typeface="Calibri" pitchFamily="34" charset="0"/>
                <a:cs typeface="Arial" pitchFamily="34" charset="0"/>
              </a:defRPr>
            </a:lvl4pPr>
            <a:lvl5pPr marL="2047640" indent="-227158" defTabSz="926352" eaLnBrk="0" hangingPunct="0">
              <a:defRPr>
                <a:solidFill>
                  <a:schemeClr val="tx1"/>
                </a:solidFill>
                <a:latin typeface="Calibri" pitchFamily="34" charset="0"/>
                <a:cs typeface="Arial" pitchFamily="34" charset="0"/>
              </a:defRPr>
            </a:lvl5pPr>
            <a:lvl6pPr marL="2511620" indent="-227158" defTabSz="926352" eaLnBrk="0" fontAlgn="base" hangingPunct="0">
              <a:spcBef>
                <a:spcPct val="0"/>
              </a:spcBef>
              <a:spcAft>
                <a:spcPct val="0"/>
              </a:spcAft>
              <a:defRPr>
                <a:solidFill>
                  <a:schemeClr val="tx1"/>
                </a:solidFill>
                <a:latin typeface="Calibri" pitchFamily="34" charset="0"/>
                <a:cs typeface="Arial" pitchFamily="34" charset="0"/>
              </a:defRPr>
            </a:lvl6pPr>
            <a:lvl7pPr marL="2975601" indent="-227158" defTabSz="926352" eaLnBrk="0" fontAlgn="base" hangingPunct="0">
              <a:spcBef>
                <a:spcPct val="0"/>
              </a:spcBef>
              <a:spcAft>
                <a:spcPct val="0"/>
              </a:spcAft>
              <a:defRPr>
                <a:solidFill>
                  <a:schemeClr val="tx1"/>
                </a:solidFill>
                <a:latin typeface="Calibri" pitchFamily="34" charset="0"/>
                <a:cs typeface="Arial" pitchFamily="34" charset="0"/>
              </a:defRPr>
            </a:lvl7pPr>
            <a:lvl8pPr marL="3439581" indent="-227158" defTabSz="926352" eaLnBrk="0" fontAlgn="base" hangingPunct="0">
              <a:spcBef>
                <a:spcPct val="0"/>
              </a:spcBef>
              <a:spcAft>
                <a:spcPct val="0"/>
              </a:spcAft>
              <a:defRPr>
                <a:solidFill>
                  <a:schemeClr val="tx1"/>
                </a:solidFill>
                <a:latin typeface="Calibri" pitchFamily="34" charset="0"/>
                <a:cs typeface="Arial" pitchFamily="34" charset="0"/>
              </a:defRPr>
            </a:lvl8pPr>
            <a:lvl9pPr marL="3903562" indent="-227158" defTabSz="926352"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9FFC562F-8DF2-4B49-8210-E0A84DD9C28A}" type="slidenum">
              <a:rPr lang="en-US" altLang="en-US">
                <a:latin typeface="Times New Roman" pitchFamily="18" charset="0"/>
              </a:rPr>
              <a:pPr eaLnBrk="1" hangingPunct="1"/>
              <a:t>36</a:t>
            </a:fld>
            <a:endParaRPr lang="en-US" altLang="en-US" dirty="0">
              <a:latin typeface="Times New Roman" pitchFamily="18" charset="0"/>
            </a:endParaRPr>
          </a:p>
        </p:txBody>
      </p:sp>
      <p:sp>
        <p:nvSpPr>
          <p:cNvPr id="56323" name="Rectangle 2"/>
          <p:cNvSpPr>
            <a:spLocks noGrp="1" noRot="1" noChangeAspect="1" noChangeArrowheads="1" noTextEdit="1"/>
          </p:cNvSpPr>
          <p:nvPr>
            <p:ph type="sldImg"/>
          </p:nvPr>
        </p:nvSpPr>
        <p:spPr bwMode="auto">
          <a:xfrm>
            <a:off x="1182688" y="696913"/>
            <a:ext cx="46466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endParaRPr lang="en-US" altLang="en-US" dirty="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6352" eaLnBrk="0" hangingPunct="0">
              <a:defRPr>
                <a:solidFill>
                  <a:schemeClr val="tx1"/>
                </a:solidFill>
                <a:latin typeface="Calibri" pitchFamily="34" charset="0"/>
                <a:cs typeface="Arial" pitchFamily="34" charset="0"/>
              </a:defRPr>
            </a:lvl1pPr>
            <a:lvl2pPr marL="739470" indent="-283544" defTabSz="926352" eaLnBrk="0" hangingPunct="0">
              <a:defRPr>
                <a:solidFill>
                  <a:schemeClr val="tx1"/>
                </a:solidFill>
                <a:latin typeface="Calibri" pitchFamily="34" charset="0"/>
                <a:cs typeface="Arial" pitchFamily="34" charset="0"/>
              </a:defRPr>
            </a:lvl2pPr>
            <a:lvl3pPr marL="1137398" indent="-227158" defTabSz="926352" eaLnBrk="0" hangingPunct="0">
              <a:defRPr>
                <a:solidFill>
                  <a:schemeClr val="tx1"/>
                </a:solidFill>
                <a:latin typeface="Calibri" pitchFamily="34" charset="0"/>
                <a:cs typeface="Arial" pitchFamily="34" charset="0"/>
              </a:defRPr>
            </a:lvl3pPr>
            <a:lvl4pPr marL="1593324" indent="-227158" defTabSz="926352" eaLnBrk="0" hangingPunct="0">
              <a:defRPr>
                <a:solidFill>
                  <a:schemeClr val="tx1"/>
                </a:solidFill>
                <a:latin typeface="Calibri" pitchFamily="34" charset="0"/>
                <a:cs typeface="Arial" pitchFamily="34" charset="0"/>
              </a:defRPr>
            </a:lvl4pPr>
            <a:lvl5pPr marL="2047640" indent="-227158" defTabSz="926352" eaLnBrk="0" hangingPunct="0">
              <a:defRPr>
                <a:solidFill>
                  <a:schemeClr val="tx1"/>
                </a:solidFill>
                <a:latin typeface="Calibri" pitchFamily="34" charset="0"/>
                <a:cs typeface="Arial" pitchFamily="34" charset="0"/>
              </a:defRPr>
            </a:lvl5pPr>
            <a:lvl6pPr marL="2511620" indent="-227158" defTabSz="926352" eaLnBrk="0" fontAlgn="base" hangingPunct="0">
              <a:spcBef>
                <a:spcPct val="0"/>
              </a:spcBef>
              <a:spcAft>
                <a:spcPct val="0"/>
              </a:spcAft>
              <a:defRPr>
                <a:solidFill>
                  <a:schemeClr val="tx1"/>
                </a:solidFill>
                <a:latin typeface="Calibri" pitchFamily="34" charset="0"/>
                <a:cs typeface="Arial" pitchFamily="34" charset="0"/>
              </a:defRPr>
            </a:lvl6pPr>
            <a:lvl7pPr marL="2975601" indent="-227158" defTabSz="926352" eaLnBrk="0" fontAlgn="base" hangingPunct="0">
              <a:spcBef>
                <a:spcPct val="0"/>
              </a:spcBef>
              <a:spcAft>
                <a:spcPct val="0"/>
              </a:spcAft>
              <a:defRPr>
                <a:solidFill>
                  <a:schemeClr val="tx1"/>
                </a:solidFill>
                <a:latin typeface="Calibri" pitchFamily="34" charset="0"/>
                <a:cs typeface="Arial" pitchFamily="34" charset="0"/>
              </a:defRPr>
            </a:lvl7pPr>
            <a:lvl8pPr marL="3439581" indent="-227158" defTabSz="926352" eaLnBrk="0" fontAlgn="base" hangingPunct="0">
              <a:spcBef>
                <a:spcPct val="0"/>
              </a:spcBef>
              <a:spcAft>
                <a:spcPct val="0"/>
              </a:spcAft>
              <a:defRPr>
                <a:solidFill>
                  <a:schemeClr val="tx1"/>
                </a:solidFill>
                <a:latin typeface="Calibri" pitchFamily="34" charset="0"/>
                <a:cs typeface="Arial" pitchFamily="34" charset="0"/>
              </a:defRPr>
            </a:lvl8pPr>
            <a:lvl9pPr marL="3903562" indent="-227158" defTabSz="926352"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9FFC562F-8DF2-4B49-8210-E0A84DD9C28A}" type="slidenum">
              <a:rPr lang="en-US" altLang="en-US">
                <a:latin typeface="Times New Roman" pitchFamily="18" charset="0"/>
              </a:rPr>
              <a:pPr eaLnBrk="1" hangingPunct="1"/>
              <a:t>37</a:t>
            </a:fld>
            <a:endParaRPr lang="en-US" altLang="en-US" dirty="0">
              <a:latin typeface="Times New Roman" pitchFamily="18" charset="0"/>
            </a:endParaRPr>
          </a:p>
        </p:txBody>
      </p:sp>
      <p:sp>
        <p:nvSpPr>
          <p:cNvPr id="56323" name="Rectangle 2"/>
          <p:cNvSpPr>
            <a:spLocks noGrp="1" noRot="1" noChangeAspect="1" noChangeArrowheads="1" noTextEdit="1"/>
          </p:cNvSpPr>
          <p:nvPr>
            <p:ph type="sldImg"/>
          </p:nvPr>
        </p:nvSpPr>
        <p:spPr bwMode="auto">
          <a:xfrm>
            <a:off x="1182688" y="696913"/>
            <a:ext cx="46466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endParaRPr lang="en-US" altLang="en-US" dirty="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C06122-8938-4CDB-9708-F2FB1928774E}" type="slidenum">
              <a:rPr lang="en-US" altLang="en-US"/>
              <a:pPr eaLnBrk="1" hangingPunct="1"/>
              <a:t>38</a:t>
            </a:fld>
            <a:endParaRPr lang="en-US" altLang="en-US"/>
          </a:p>
        </p:txBody>
      </p:sp>
      <p:sp>
        <p:nvSpPr>
          <p:cNvPr id="19459" name="Rectangle 2"/>
          <p:cNvSpPr>
            <a:spLocks noGrp="1" noRot="1" noChangeAspect="1" noChangeArrowheads="1" noTextEdit="1"/>
          </p:cNvSpPr>
          <p:nvPr>
            <p:ph type="sldImg"/>
          </p:nvPr>
        </p:nvSpPr>
        <p:spPr>
          <a:xfrm>
            <a:off x="1184275" y="698500"/>
            <a:ext cx="4646613" cy="3484563"/>
          </a:xfrm>
          <a:ln/>
        </p:spPr>
      </p:sp>
      <p:sp>
        <p:nvSpPr>
          <p:cNvPr id="19460" name="Rectangle 3"/>
          <p:cNvSpPr>
            <a:spLocks noGrp="1" noChangeArrowheads="1"/>
          </p:cNvSpPr>
          <p:nvPr>
            <p:ph type="body" idx="1"/>
          </p:nvPr>
        </p:nvSpPr>
        <p:spPr>
          <a:xfrm>
            <a:off x="700088" y="4416425"/>
            <a:ext cx="5610225" cy="4181475"/>
          </a:xfrm>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08443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1144" eaLnBrk="0" hangingPunct="0">
              <a:defRPr>
                <a:solidFill>
                  <a:schemeClr val="tx1"/>
                </a:solidFill>
                <a:latin typeface="Calibri" pitchFamily="34" charset="0"/>
                <a:cs typeface="Arial" pitchFamily="34" charset="0"/>
              </a:defRPr>
            </a:lvl1pPr>
            <a:lvl2pPr marL="727010" indent="-277788" defTabSz="911144" eaLnBrk="0" hangingPunct="0">
              <a:defRPr>
                <a:solidFill>
                  <a:schemeClr val="tx1"/>
                </a:solidFill>
                <a:latin typeface="Calibri" pitchFamily="34" charset="0"/>
                <a:cs typeface="Arial" pitchFamily="34" charset="0"/>
              </a:defRPr>
            </a:lvl2pPr>
            <a:lvl3pPr marL="1119089" indent="-222230" defTabSz="911144" eaLnBrk="0" hangingPunct="0">
              <a:defRPr>
                <a:solidFill>
                  <a:schemeClr val="tx1"/>
                </a:solidFill>
                <a:latin typeface="Calibri" pitchFamily="34" charset="0"/>
                <a:cs typeface="Arial" pitchFamily="34" charset="0"/>
              </a:defRPr>
            </a:lvl3pPr>
            <a:lvl4pPr marL="1568310" indent="-222230" defTabSz="911144" eaLnBrk="0" hangingPunct="0">
              <a:defRPr>
                <a:solidFill>
                  <a:schemeClr val="tx1"/>
                </a:solidFill>
                <a:latin typeface="Calibri" pitchFamily="34" charset="0"/>
                <a:cs typeface="Arial" pitchFamily="34" charset="0"/>
              </a:defRPr>
            </a:lvl4pPr>
            <a:lvl5pPr marL="2015946" indent="-222230" defTabSz="911144" eaLnBrk="0" hangingPunct="0">
              <a:defRPr>
                <a:solidFill>
                  <a:schemeClr val="tx1"/>
                </a:solidFill>
                <a:latin typeface="Calibri" pitchFamily="34" charset="0"/>
                <a:cs typeface="Arial" pitchFamily="34" charset="0"/>
              </a:defRPr>
            </a:lvl5pPr>
            <a:lvl6pPr marL="2473105" indent="-222230" defTabSz="911144" eaLnBrk="0" fontAlgn="base" hangingPunct="0">
              <a:spcBef>
                <a:spcPct val="0"/>
              </a:spcBef>
              <a:spcAft>
                <a:spcPct val="0"/>
              </a:spcAft>
              <a:defRPr>
                <a:solidFill>
                  <a:schemeClr val="tx1"/>
                </a:solidFill>
                <a:latin typeface="Calibri" pitchFamily="34" charset="0"/>
                <a:cs typeface="Arial" pitchFamily="34" charset="0"/>
              </a:defRPr>
            </a:lvl6pPr>
            <a:lvl7pPr marL="2930264" indent="-222230" defTabSz="911144" eaLnBrk="0" fontAlgn="base" hangingPunct="0">
              <a:spcBef>
                <a:spcPct val="0"/>
              </a:spcBef>
              <a:spcAft>
                <a:spcPct val="0"/>
              </a:spcAft>
              <a:defRPr>
                <a:solidFill>
                  <a:schemeClr val="tx1"/>
                </a:solidFill>
                <a:latin typeface="Calibri" pitchFamily="34" charset="0"/>
                <a:cs typeface="Arial" pitchFamily="34" charset="0"/>
              </a:defRPr>
            </a:lvl7pPr>
            <a:lvl8pPr marL="3387423" indent="-222230" defTabSz="911144" eaLnBrk="0" fontAlgn="base" hangingPunct="0">
              <a:spcBef>
                <a:spcPct val="0"/>
              </a:spcBef>
              <a:spcAft>
                <a:spcPct val="0"/>
              </a:spcAft>
              <a:defRPr>
                <a:solidFill>
                  <a:schemeClr val="tx1"/>
                </a:solidFill>
                <a:latin typeface="Calibri" pitchFamily="34" charset="0"/>
                <a:cs typeface="Arial" pitchFamily="34" charset="0"/>
              </a:defRPr>
            </a:lvl8pPr>
            <a:lvl9pPr marL="3844582" indent="-222230" defTabSz="911144"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5FE04732-6A4F-410A-8C4D-1340BDD11717}" type="slidenum">
              <a:rPr lang="en-US" altLang="en-US">
                <a:latin typeface="Times New Roman" pitchFamily="18" charset="0"/>
              </a:rPr>
              <a:pPr eaLnBrk="1" hangingPunct="1"/>
              <a:t>39</a:t>
            </a:fld>
            <a:endParaRPr lang="en-US" altLang="en-US" dirty="0">
              <a:latin typeface="Times New Roman" pitchFamily="18" charset="0"/>
            </a:endParaRPr>
          </a:p>
        </p:txBody>
      </p:sp>
      <p:sp>
        <p:nvSpPr>
          <p:cNvPr id="69635" name="Rectangle 2"/>
          <p:cNvSpPr>
            <a:spLocks noGrp="1" noRot="1" noChangeAspect="1" noChangeArrowheads="1" noTextEdit="1"/>
          </p:cNvSpPr>
          <p:nvPr>
            <p:ph type="sldImg"/>
          </p:nvPr>
        </p:nvSpPr>
        <p:spPr bwMode="auto">
          <a:xfrm>
            <a:off x="1149350" y="690563"/>
            <a:ext cx="4560888" cy="3421062"/>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xfrm>
            <a:off x="915989" y="4341813"/>
            <a:ext cx="5026025"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50" tIns="44285" rIns="90150" bIns="44285" numCol="1" anchor="t" anchorCtr="0" compatLnSpc="1">
            <a:prstTxWarp prst="textNoShape">
              <a:avLst/>
            </a:prstTxWarp>
          </a:bodyPr>
          <a:lstStyle/>
          <a:p>
            <a:pPr>
              <a:spcBef>
                <a:spcPct val="0"/>
              </a:spcBef>
            </a:pPr>
            <a:endParaRPr lang="en-US" altLang="en-US" dirty="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E00AE0-AD85-6745-985A-F1A3264DA4C1}" type="slidenum">
              <a:rPr lang="en-US" smtClean="0"/>
              <a:t>40</a:t>
            </a:fld>
            <a:endParaRPr lang="en-US" dirty="0"/>
          </a:p>
        </p:txBody>
      </p:sp>
    </p:spTree>
    <p:extLst>
      <p:ext uri="{BB962C8B-B14F-4D97-AF65-F5344CB8AC3E}">
        <p14:creationId xmlns:p14="http://schemas.microsoft.com/office/powerpoint/2010/main" val="1681671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3B34B7E-8C98-4141-9AEB-E004D4F5EBB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spcBef>
                <a:spcPct val="30000"/>
              </a:spcBef>
              <a:defRPr kumimoji="1" sz="1200">
                <a:solidFill>
                  <a:schemeClr val="tx1"/>
                </a:solidFill>
                <a:latin typeface="Times New Roman" panose="02020603050405020304" pitchFamily="18" charset="0"/>
              </a:defRPr>
            </a:lvl1pPr>
            <a:lvl2pPr marL="755449" indent="-289562" defTabSz="946333">
              <a:spcBef>
                <a:spcPct val="30000"/>
              </a:spcBef>
              <a:defRPr kumimoji="1" sz="1200">
                <a:solidFill>
                  <a:schemeClr val="tx1"/>
                </a:solidFill>
                <a:latin typeface="Times New Roman" panose="02020603050405020304" pitchFamily="18" charset="0"/>
              </a:defRPr>
            </a:lvl2pPr>
            <a:lvl3pPr marL="1163100" indent="-231326" defTabSz="946333">
              <a:spcBef>
                <a:spcPct val="30000"/>
              </a:spcBef>
              <a:defRPr kumimoji="1" sz="1200">
                <a:solidFill>
                  <a:schemeClr val="tx1"/>
                </a:solidFill>
                <a:latin typeface="Times New Roman" panose="02020603050405020304" pitchFamily="18" charset="0"/>
              </a:defRPr>
            </a:lvl3pPr>
            <a:lvl4pPr marL="1628987" indent="-231326" defTabSz="946333">
              <a:spcBef>
                <a:spcPct val="30000"/>
              </a:spcBef>
              <a:defRPr kumimoji="1" sz="1200">
                <a:solidFill>
                  <a:schemeClr val="tx1"/>
                </a:solidFill>
                <a:latin typeface="Times New Roman" panose="02020603050405020304" pitchFamily="18" charset="0"/>
              </a:defRPr>
            </a:lvl4pPr>
            <a:lvl5pPr marL="2094873" indent="-231326" defTabSz="946333">
              <a:spcBef>
                <a:spcPct val="30000"/>
              </a:spcBef>
              <a:defRPr kumimoji="1" sz="1200">
                <a:solidFill>
                  <a:schemeClr val="tx1"/>
                </a:solidFill>
                <a:latin typeface="Times New Roman" panose="02020603050405020304" pitchFamily="18" charset="0"/>
              </a:defRPr>
            </a:lvl5pPr>
            <a:lvl6pPr marL="2560760" indent="-231326" defTabSz="946333" eaLnBrk="0" fontAlgn="base" hangingPunct="0">
              <a:spcBef>
                <a:spcPct val="30000"/>
              </a:spcBef>
              <a:spcAft>
                <a:spcPct val="0"/>
              </a:spcAft>
              <a:defRPr kumimoji="1" sz="1200">
                <a:solidFill>
                  <a:schemeClr val="tx1"/>
                </a:solidFill>
                <a:latin typeface="Times New Roman" panose="02020603050405020304" pitchFamily="18" charset="0"/>
              </a:defRPr>
            </a:lvl6pPr>
            <a:lvl7pPr marL="3026647" indent="-231326" defTabSz="946333" eaLnBrk="0" fontAlgn="base" hangingPunct="0">
              <a:spcBef>
                <a:spcPct val="30000"/>
              </a:spcBef>
              <a:spcAft>
                <a:spcPct val="0"/>
              </a:spcAft>
              <a:defRPr kumimoji="1" sz="1200">
                <a:solidFill>
                  <a:schemeClr val="tx1"/>
                </a:solidFill>
                <a:latin typeface="Times New Roman" panose="02020603050405020304" pitchFamily="18" charset="0"/>
              </a:defRPr>
            </a:lvl7pPr>
            <a:lvl8pPr marL="3492534" indent="-231326" defTabSz="946333" eaLnBrk="0" fontAlgn="base" hangingPunct="0">
              <a:spcBef>
                <a:spcPct val="30000"/>
              </a:spcBef>
              <a:spcAft>
                <a:spcPct val="0"/>
              </a:spcAft>
              <a:defRPr kumimoji="1" sz="1200">
                <a:solidFill>
                  <a:schemeClr val="tx1"/>
                </a:solidFill>
                <a:latin typeface="Times New Roman" panose="02020603050405020304" pitchFamily="18" charset="0"/>
              </a:defRPr>
            </a:lvl8pPr>
            <a:lvl9pPr marL="3958421" indent="-231326" defTabSz="94633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0A169B6B-6208-46A7-BFD3-838635EFC59D}" type="slidenum">
              <a:rPr kumimoji="0" lang="en-US" altLang="en-US" smtClean="0">
                <a:latin typeface="Arial" panose="020B0604020202020204" pitchFamily="34" charset="0"/>
                <a:cs typeface="Arial" panose="020B0604020202020204" pitchFamily="34" charset="0"/>
              </a:rPr>
              <a:pPr>
                <a:spcBef>
                  <a:spcPct val="0"/>
                </a:spcBef>
              </a:pPr>
              <a:t>41</a:t>
            </a:fld>
            <a:endParaRPr kumimoji="0" lang="en-US" altLang="en-US" dirty="0">
              <a:latin typeface="Arial" panose="020B0604020202020204" pitchFamily="34" charset="0"/>
              <a:cs typeface="Arial" panose="020B0604020202020204" pitchFamily="34" charset="0"/>
            </a:endParaRPr>
          </a:p>
        </p:txBody>
      </p:sp>
      <p:sp>
        <p:nvSpPr>
          <p:cNvPr id="64515" name="Rectangle 2">
            <a:extLst>
              <a:ext uri="{FF2B5EF4-FFF2-40B4-BE49-F238E27FC236}">
                <a16:creationId xmlns:a16="http://schemas.microsoft.com/office/drawing/2014/main" id="{CA48A3B0-728C-4F40-8B35-86E276B82782}"/>
              </a:ext>
            </a:extLst>
          </p:cNvPr>
          <p:cNvSpPr>
            <a:spLocks noGrp="1" noRot="1" noChangeAspect="1" noChangeArrowheads="1" noTextEdit="1"/>
          </p:cNvSpPr>
          <p:nvPr>
            <p:ph type="sldImg"/>
          </p:nvPr>
        </p:nvSpPr>
        <p:spPr>
          <a:xfrm>
            <a:off x="1222375" y="709613"/>
            <a:ext cx="4725988" cy="3543300"/>
          </a:xfrm>
          <a:ln/>
        </p:spPr>
      </p:sp>
      <p:sp>
        <p:nvSpPr>
          <p:cNvPr id="64516" name="Rectangle 3">
            <a:extLst>
              <a:ext uri="{FF2B5EF4-FFF2-40B4-BE49-F238E27FC236}">
                <a16:creationId xmlns:a16="http://schemas.microsoft.com/office/drawing/2014/main" id="{A9677E04-3C2E-43DA-9A57-C3109C4DCE3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Tree>
    <p:extLst>
      <p:ext uri="{BB962C8B-B14F-4D97-AF65-F5344CB8AC3E}">
        <p14:creationId xmlns:p14="http://schemas.microsoft.com/office/powerpoint/2010/main" val="1669371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0275">
              <a:spcBef>
                <a:spcPct val="30000"/>
              </a:spcBef>
              <a:defRPr kumimoji="1" sz="1200">
                <a:solidFill>
                  <a:schemeClr val="tx1"/>
                </a:solidFill>
                <a:latin typeface="Times New Roman" pitchFamily="18" charset="0"/>
              </a:defRPr>
            </a:lvl1pPr>
            <a:lvl2pPr marL="742950" indent="-285750" defTabSz="930275">
              <a:spcBef>
                <a:spcPct val="30000"/>
              </a:spcBef>
              <a:defRPr kumimoji="1" sz="1200">
                <a:solidFill>
                  <a:schemeClr val="tx1"/>
                </a:solidFill>
                <a:latin typeface="Times New Roman" pitchFamily="18" charset="0"/>
              </a:defRPr>
            </a:lvl2pPr>
            <a:lvl3pPr marL="1143000" indent="-228600" defTabSz="930275">
              <a:spcBef>
                <a:spcPct val="30000"/>
              </a:spcBef>
              <a:defRPr kumimoji="1" sz="1200">
                <a:solidFill>
                  <a:schemeClr val="tx1"/>
                </a:solidFill>
                <a:latin typeface="Times New Roman" pitchFamily="18" charset="0"/>
              </a:defRPr>
            </a:lvl3pPr>
            <a:lvl4pPr marL="1600200" indent="-228600" defTabSz="930275">
              <a:spcBef>
                <a:spcPct val="30000"/>
              </a:spcBef>
              <a:defRPr kumimoji="1" sz="1200">
                <a:solidFill>
                  <a:schemeClr val="tx1"/>
                </a:solidFill>
                <a:latin typeface="Times New Roman" pitchFamily="18" charset="0"/>
              </a:defRPr>
            </a:lvl4pPr>
            <a:lvl5pPr marL="2057400" indent="-228600" defTabSz="930275">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BD4F43EF-ED33-4593-89D0-AE05D1A86F53}" type="slidenum">
              <a:rPr kumimoji="0" lang="en-US" altLang="en-US" smtClean="0">
                <a:latin typeface="Arial" charset="0"/>
              </a:rPr>
              <a:pPr>
                <a:spcBef>
                  <a:spcPct val="0"/>
                </a:spcBef>
              </a:pPr>
              <a:t>42</a:t>
            </a:fld>
            <a:endParaRPr kumimoji="0" lang="en-US" altLang="en-US" dirty="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048610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28688" eaLnBrk="0" hangingPunct="0">
              <a:spcBef>
                <a:spcPct val="30000"/>
              </a:spcBef>
              <a:defRPr sz="1200">
                <a:solidFill>
                  <a:schemeClr val="tx1"/>
                </a:solidFill>
                <a:latin typeface="Arial" charset="0"/>
              </a:defRPr>
            </a:lvl1pPr>
            <a:lvl2pPr marL="742950" indent="-285750" defTabSz="928688" eaLnBrk="0" hangingPunct="0">
              <a:spcBef>
                <a:spcPct val="30000"/>
              </a:spcBef>
              <a:defRPr sz="1200">
                <a:solidFill>
                  <a:schemeClr val="tx1"/>
                </a:solidFill>
                <a:latin typeface="Arial" charset="0"/>
              </a:defRPr>
            </a:lvl2pPr>
            <a:lvl3pPr marL="1143000" indent="-228600" defTabSz="928688" eaLnBrk="0" hangingPunct="0">
              <a:spcBef>
                <a:spcPct val="30000"/>
              </a:spcBef>
              <a:defRPr sz="1200">
                <a:solidFill>
                  <a:schemeClr val="tx1"/>
                </a:solidFill>
                <a:latin typeface="Arial" charset="0"/>
              </a:defRPr>
            </a:lvl3pPr>
            <a:lvl4pPr marL="1600200" indent="-228600" defTabSz="928688" eaLnBrk="0" hangingPunct="0">
              <a:spcBef>
                <a:spcPct val="30000"/>
              </a:spcBef>
              <a:defRPr sz="1200">
                <a:solidFill>
                  <a:schemeClr val="tx1"/>
                </a:solidFill>
                <a:latin typeface="Arial" charset="0"/>
              </a:defRPr>
            </a:lvl4pPr>
            <a:lvl5pPr marL="2057400" indent="-228600" defTabSz="928688" eaLnBrk="0" hangingPunct="0">
              <a:spcBef>
                <a:spcPct val="30000"/>
              </a:spcBef>
              <a:defRPr sz="1200">
                <a:solidFill>
                  <a:schemeClr val="tx1"/>
                </a:solidFill>
                <a:latin typeface="Arial" charset="0"/>
              </a:defRPr>
            </a:lvl5pPr>
            <a:lvl6pPr marL="2514600" indent="-228600" defTabSz="928688" eaLnBrk="0" fontAlgn="base" hangingPunct="0">
              <a:spcBef>
                <a:spcPct val="30000"/>
              </a:spcBef>
              <a:spcAft>
                <a:spcPct val="0"/>
              </a:spcAft>
              <a:defRPr sz="1200">
                <a:solidFill>
                  <a:schemeClr val="tx1"/>
                </a:solidFill>
                <a:latin typeface="Arial" charset="0"/>
              </a:defRPr>
            </a:lvl6pPr>
            <a:lvl7pPr marL="2971800" indent="-228600" defTabSz="928688" eaLnBrk="0" fontAlgn="base" hangingPunct="0">
              <a:spcBef>
                <a:spcPct val="30000"/>
              </a:spcBef>
              <a:spcAft>
                <a:spcPct val="0"/>
              </a:spcAft>
              <a:defRPr sz="1200">
                <a:solidFill>
                  <a:schemeClr val="tx1"/>
                </a:solidFill>
                <a:latin typeface="Arial" charset="0"/>
              </a:defRPr>
            </a:lvl7pPr>
            <a:lvl8pPr marL="3429000" indent="-228600" defTabSz="928688" eaLnBrk="0" fontAlgn="base" hangingPunct="0">
              <a:spcBef>
                <a:spcPct val="30000"/>
              </a:spcBef>
              <a:spcAft>
                <a:spcPct val="0"/>
              </a:spcAft>
              <a:defRPr sz="1200">
                <a:solidFill>
                  <a:schemeClr val="tx1"/>
                </a:solidFill>
                <a:latin typeface="Arial" charset="0"/>
              </a:defRPr>
            </a:lvl8pPr>
            <a:lvl9pPr marL="3886200" indent="-228600" defTabSz="9286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AC967D7-6997-4541-9F15-42D4B72ADC3F}" type="slidenum">
              <a:rPr lang="en-US" altLang="en-US" smtClean="0">
                <a:latin typeface="Times New Roman" pitchFamily="18" charset="0"/>
              </a:rPr>
              <a:pPr eaLnBrk="1" hangingPunct="1">
                <a:spcBef>
                  <a:spcPct val="0"/>
                </a:spcBef>
              </a:pPr>
              <a:t>43</a:t>
            </a:fld>
            <a:endParaRPr lang="en-US" altLang="en-US" dirty="0">
              <a:latin typeface="Times New Roman" pitchFamily="18" charset="0"/>
            </a:endParaRPr>
          </a:p>
        </p:txBody>
      </p:sp>
      <p:sp>
        <p:nvSpPr>
          <p:cNvPr id="68611" name="Rectangle 2"/>
          <p:cNvSpPr>
            <a:spLocks noGrp="1" noRot="1" noChangeAspect="1" noChangeArrowheads="1" noTextEdit="1"/>
          </p:cNvSpPr>
          <p:nvPr>
            <p:ph type="sldImg"/>
          </p:nvPr>
        </p:nvSpPr>
        <p:spPr>
          <a:xfrm>
            <a:off x="1185863" y="698500"/>
            <a:ext cx="4646612" cy="3484563"/>
          </a:xfrm>
          <a:ln/>
        </p:spPr>
      </p:sp>
      <p:sp>
        <p:nvSpPr>
          <p:cNvPr id="68612"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30224" eaLnBrk="0" hangingPunct="0">
              <a:defRPr>
                <a:solidFill>
                  <a:schemeClr val="tx1"/>
                </a:solidFill>
                <a:latin typeface="Arial" charset="0"/>
              </a:defRPr>
            </a:lvl1pPr>
            <a:lvl2pPr marL="742909" indent="-285734" defTabSz="930224" eaLnBrk="0" hangingPunct="0">
              <a:defRPr>
                <a:solidFill>
                  <a:schemeClr val="tx1"/>
                </a:solidFill>
                <a:latin typeface="Arial" charset="0"/>
              </a:defRPr>
            </a:lvl2pPr>
            <a:lvl3pPr marL="1142937" indent="-228587" defTabSz="930224" eaLnBrk="0" hangingPunct="0">
              <a:defRPr>
                <a:solidFill>
                  <a:schemeClr val="tx1"/>
                </a:solidFill>
                <a:latin typeface="Arial" charset="0"/>
              </a:defRPr>
            </a:lvl3pPr>
            <a:lvl4pPr marL="1600111" indent="-228587" defTabSz="930224" eaLnBrk="0" hangingPunct="0">
              <a:defRPr>
                <a:solidFill>
                  <a:schemeClr val="tx1"/>
                </a:solidFill>
                <a:latin typeface="Arial" charset="0"/>
              </a:defRPr>
            </a:lvl4pPr>
            <a:lvl5pPr marL="2057287" indent="-228587" defTabSz="930224" eaLnBrk="0" hangingPunct="0">
              <a:defRPr>
                <a:solidFill>
                  <a:schemeClr val="tx1"/>
                </a:solidFill>
                <a:latin typeface="Arial" charset="0"/>
              </a:defRPr>
            </a:lvl5pPr>
            <a:lvl6pPr marL="2514461" indent="-228587" defTabSz="930224" eaLnBrk="0" fontAlgn="base" hangingPunct="0">
              <a:spcBef>
                <a:spcPct val="0"/>
              </a:spcBef>
              <a:spcAft>
                <a:spcPct val="0"/>
              </a:spcAft>
              <a:defRPr>
                <a:solidFill>
                  <a:schemeClr val="tx1"/>
                </a:solidFill>
                <a:latin typeface="Arial" charset="0"/>
              </a:defRPr>
            </a:lvl6pPr>
            <a:lvl7pPr marL="2971635" indent="-228587" defTabSz="930224" eaLnBrk="0" fontAlgn="base" hangingPunct="0">
              <a:spcBef>
                <a:spcPct val="0"/>
              </a:spcBef>
              <a:spcAft>
                <a:spcPct val="0"/>
              </a:spcAft>
              <a:defRPr>
                <a:solidFill>
                  <a:schemeClr val="tx1"/>
                </a:solidFill>
                <a:latin typeface="Arial" charset="0"/>
              </a:defRPr>
            </a:lvl7pPr>
            <a:lvl8pPr marL="3428811" indent="-228587" defTabSz="930224" eaLnBrk="0" fontAlgn="base" hangingPunct="0">
              <a:spcBef>
                <a:spcPct val="0"/>
              </a:spcBef>
              <a:spcAft>
                <a:spcPct val="0"/>
              </a:spcAft>
              <a:defRPr>
                <a:solidFill>
                  <a:schemeClr val="tx1"/>
                </a:solidFill>
                <a:latin typeface="Arial" charset="0"/>
              </a:defRPr>
            </a:lvl8pPr>
            <a:lvl9pPr marL="3885985" indent="-228587" defTabSz="930224" eaLnBrk="0" fontAlgn="base" hangingPunct="0">
              <a:spcBef>
                <a:spcPct val="0"/>
              </a:spcBef>
              <a:spcAft>
                <a:spcPct val="0"/>
              </a:spcAft>
              <a:defRPr>
                <a:solidFill>
                  <a:schemeClr val="tx1"/>
                </a:solidFill>
                <a:latin typeface="Arial" charset="0"/>
              </a:defRPr>
            </a:lvl9pPr>
          </a:lstStyle>
          <a:p>
            <a:pPr eaLnBrk="1" hangingPunct="1"/>
            <a:fld id="{6AEAF975-DA92-4FDD-BF00-D4987EB4467C}" type="slidenum">
              <a:rPr lang="en-US" smtClean="0"/>
              <a:pPr eaLnBrk="1" hangingPunct="1"/>
              <a:t>5</a:t>
            </a:fld>
            <a:endParaRPr lang="en-US" dirty="0"/>
          </a:p>
        </p:txBody>
      </p:sp>
      <p:sp>
        <p:nvSpPr>
          <p:cNvPr id="25603" name="Rectangle 2"/>
          <p:cNvSpPr>
            <a:spLocks noGrp="1" noRot="1" noChangeAspect="1" noChangeArrowheads="1" noTextEdit="1"/>
          </p:cNvSpPr>
          <p:nvPr>
            <p:ph type="sldImg"/>
          </p:nvPr>
        </p:nvSpPr>
        <p:spPr>
          <a:xfrm>
            <a:off x="1184275" y="698500"/>
            <a:ext cx="4646613" cy="3484563"/>
          </a:xfrm>
          <a:ln/>
        </p:spPr>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8343" eaLnBrk="0" hangingPunct="0">
              <a:defRPr>
                <a:solidFill>
                  <a:schemeClr val="tx1"/>
                </a:solidFill>
                <a:latin typeface="Calibri" pitchFamily="34" charset="0"/>
                <a:cs typeface="Arial" pitchFamily="34" charset="0"/>
              </a:defRPr>
            </a:lvl1pPr>
            <a:lvl2pPr marL="742351" indent="-284649" defTabSz="928343" eaLnBrk="0" hangingPunct="0">
              <a:defRPr>
                <a:solidFill>
                  <a:schemeClr val="tx1"/>
                </a:solidFill>
                <a:latin typeface="Calibri" pitchFamily="34" charset="0"/>
                <a:cs typeface="Arial" pitchFamily="34" charset="0"/>
              </a:defRPr>
            </a:lvl2pPr>
            <a:lvl3pPr marL="1141829" indent="-228043" defTabSz="928343" eaLnBrk="0" hangingPunct="0">
              <a:defRPr>
                <a:solidFill>
                  <a:schemeClr val="tx1"/>
                </a:solidFill>
                <a:latin typeface="Calibri" pitchFamily="34" charset="0"/>
                <a:cs typeface="Arial" pitchFamily="34" charset="0"/>
              </a:defRPr>
            </a:lvl3pPr>
            <a:lvl4pPr marL="1599531" indent="-228043" defTabSz="928343" eaLnBrk="0" hangingPunct="0">
              <a:defRPr>
                <a:solidFill>
                  <a:schemeClr val="tx1"/>
                </a:solidFill>
                <a:latin typeface="Calibri" pitchFamily="34" charset="0"/>
                <a:cs typeface="Arial" pitchFamily="34" charset="0"/>
              </a:defRPr>
            </a:lvl4pPr>
            <a:lvl5pPr marL="2055617" indent="-228043" defTabSz="928343" eaLnBrk="0" hangingPunct="0">
              <a:defRPr>
                <a:solidFill>
                  <a:schemeClr val="tx1"/>
                </a:solidFill>
                <a:latin typeface="Calibri" pitchFamily="34" charset="0"/>
                <a:cs typeface="Arial" pitchFamily="34" charset="0"/>
              </a:defRPr>
            </a:lvl5pPr>
            <a:lvl6pPr marL="2521406" indent="-228043" defTabSz="928343" eaLnBrk="0" fontAlgn="base" hangingPunct="0">
              <a:spcBef>
                <a:spcPct val="0"/>
              </a:spcBef>
              <a:spcAft>
                <a:spcPct val="0"/>
              </a:spcAft>
              <a:defRPr>
                <a:solidFill>
                  <a:schemeClr val="tx1"/>
                </a:solidFill>
                <a:latin typeface="Calibri" pitchFamily="34" charset="0"/>
                <a:cs typeface="Arial" pitchFamily="34" charset="0"/>
              </a:defRPr>
            </a:lvl6pPr>
            <a:lvl7pPr marL="2987194" indent="-228043" defTabSz="928343" eaLnBrk="0" fontAlgn="base" hangingPunct="0">
              <a:spcBef>
                <a:spcPct val="0"/>
              </a:spcBef>
              <a:spcAft>
                <a:spcPct val="0"/>
              </a:spcAft>
              <a:defRPr>
                <a:solidFill>
                  <a:schemeClr val="tx1"/>
                </a:solidFill>
                <a:latin typeface="Calibri" pitchFamily="34" charset="0"/>
                <a:cs typeface="Arial" pitchFamily="34" charset="0"/>
              </a:defRPr>
            </a:lvl7pPr>
            <a:lvl8pPr marL="3452982" indent="-228043" defTabSz="928343" eaLnBrk="0" fontAlgn="base" hangingPunct="0">
              <a:spcBef>
                <a:spcPct val="0"/>
              </a:spcBef>
              <a:spcAft>
                <a:spcPct val="0"/>
              </a:spcAft>
              <a:defRPr>
                <a:solidFill>
                  <a:schemeClr val="tx1"/>
                </a:solidFill>
                <a:latin typeface="Calibri" pitchFamily="34" charset="0"/>
                <a:cs typeface="Arial" pitchFamily="34" charset="0"/>
              </a:defRPr>
            </a:lvl8pPr>
            <a:lvl9pPr marL="3918770" indent="-228043" defTabSz="928343"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80A104A1-2E2A-4537-B02B-24A89558DBD0}" type="slidenum">
              <a:rPr lang="en-US">
                <a:latin typeface="Arial" pitchFamily="34" charset="0"/>
              </a:rPr>
              <a:pPr eaLnBrk="1" hangingPunct="1"/>
              <a:t>6</a:t>
            </a:fld>
            <a:endParaRPr lang="en-US"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3B34B7E-8C98-4141-9AEB-E004D4F5EBB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kumimoji="1" sz="1200">
                <a:solidFill>
                  <a:schemeClr val="tx1"/>
                </a:solidFill>
                <a:latin typeface="Times New Roman" panose="02020603050405020304" pitchFamily="18" charset="0"/>
              </a:defRPr>
            </a:lvl1pPr>
            <a:lvl2pPr marL="741363" indent="-284163" defTabSz="928688">
              <a:spcBef>
                <a:spcPct val="30000"/>
              </a:spcBef>
              <a:defRPr kumimoji="1" sz="1200">
                <a:solidFill>
                  <a:schemeClr val="tx1"/>
                </a:solidFill>
                <a:latin typeface="Times New Roman" panose="02020603050405020304" pitchFamily="18" charset="0"/>
              </a:defRPr>
            </a:lvl2pPr>
            <a:lvl3pPr marL="1141413" indent="-227013" defTabSz="928688">
              <a:spcBef>
                <a:spcPct val="30000"/>
              </a:spcBef>
              <a:defRPr kumimoji="1" sz="1200">
                <a:solidFill>
                  <a:schemeClr val="tx1"/>
                </a:solidFill>
                <a:latin typeface="Times New Roman" panose="02020603050405020304" pitchFamily="18" charset="0"/>
              </a:defRPr>
            </a:lvl3pPr>
            <a:lvl4pPr marL="1598613" indent="-227013" defTabSz="928688">
              <a:spcBef>
                <a:spcPct val="30000"/>
              </a:spcBef>
              <a:defRPr kumimoji="1" sz="1200">
                <a:solidFill>
                  <a:schemeClr val="tx1"/>
                </a:solidFill>
                <a:latin typeface="Times New Roman" panose="02020603050405020304" pitchFamily="18" charset="0"/>
              </a:defRPr>
            </a:lvl4pPr>
            <a:lvl5pPr marL="2055813" indent="-227013" defTabSz="928688">
              <a:spcBef>
                <a:spcPct val="30000"/>
              </a:spcBef>
              <a:defRPr kumimoji="1" sz="1200">
                <a:solidFill>
                  <a:schemeClr val="tx1"/>
                </a:solidFill>
                <a:latin typeface="Times New Roman" panose="02020603050405020304" pitchFamily="18" charset="0"/>
              </a:defRPr>
            </a:lvl5pPr>
            <a:lvl6pPr marL="2513013" indent="-227013" defTabSz="928688" eaLnBrk="0" fontAlgn="base" hangingPunct="0">
              <a:spcBef>
                <a:spcPct val="30000"/>
              </a:spcBef>
              <a:spcAft>
                <a:spcPct val="0"/>
              </a:spcAft>
              <a:defRPr kumimoji="1" sz="1200">
                <a:solidFill>
                  <a:schemeClr val="tx1"/>
                </a:solidFill>
                <a:latin typeface="Times New Roman" panose="02020603050405020304" pitchFamily="18" charset="0"/>
              </a:defRPr>
            </a:lvl6pPr>
            <a:lvl7pPr marL="2970213" indent="-227013" defTabSz="928688" eaLnBrk="0" fontAlgn="base" hangingPunct="0">
              <a:spcBef>
                <a:spcPct val="30000"/>
              </a:spcBef>
              <a:spcAft>
                <a:spcPct val="0"/>
              </a:spcAft>
              <a:defRPr kumimoji="1" sz="1200">
                <a:solidFill>
                  <a:schemeClr val="tx1"/>
                </a:solidFill>
                <a:latin typeface="Times New Roman" panose="02020603050405020304" pitchFamily="18" charset="0"/>
              </a:defRPr>
            </a:lvl7pPr>
            <a:lvl8pPr marL="3427413" indent="-227013" defTabSz="928688" eaLnBrk="0" fontAlgn="base" hangingPunct="0">
              <a:spcBef>
                <a:spcPct val="30000"/>
              </a:spcBef>
              <a:spcAft>
                <a:spcPct val="0"/>
              </a:spcAft>
              <a:defRPr kumimoji="1" sz="1200">
                <a:solidFill>
                  <a:schemeClr val="tx1"/>
                </a:solidFill>
                <a:latin typeface="Times New Roman" panose="02020603050405020304" pitchFamily="18" charset="0"/>
              </a:defRPr>
            </a:lvl8pPr>
            <a:lvl9pPr marL="3884613" indent="-227013" defTabSz="9286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0A169B6B-6208-46A7-BFD3-838635EFC59D}" type="slidenum">
              <a:rPr kumimoji="0" lang="en-US" altLang="en-US" smtClean="0">
                <a:latin typeface="Arial" panose="020B0604020202020204" pitchFamily="34" charset="0"/>
                <a:cs typeface="Arial" panose="020B0604020202020204" pitchFamily="34" charset="0"/>
              </a:rPr>
              <a:pPr>
                <a:spcBef>
                  <a:spcPct val="0"/>
                </a:spcBef>
              </a:pPr>
              <a:t>7</a:t>
            </a:fld>
            <a:endParaRPr kumimoji="0" lang="en-US" altLang="en-US" dirty="0">
              <a:latin typeface="Arial" panose="020B0604020202020204" pitchFamily="34" charset="0"/>
              <a:cs typeface="Arial" panose="020B0604020202020204" pitchFamily="34" charset="0"/>
            </a:endParaRPr>
          </a:p>
        </p:txBody>
      </p:sp>
      <p:sp>
        <p:nvSpPr>
          <p:cNvPr id="64515" name="Rectangle 2">
            <a:extLst>
              <a:ext uri="{FF2B5EF4-FFF2-40B4-BE49-F238E27FC236}">
                <a16:creationId xmlns:a16="http://schemas.microsoft.com/office/drawing/2014/main" id="{CA48A3B0-728C-4F40-8B35-86E276B82782}"/>
              </a:ext>
            </a:extLst>
          </p:cNvPr>
          <p:cNvSpPr>
            <a:spLocks noGrp="1" noRot="1" noChangeAspect="1" noChangeArrowheads="1" noTextEdit="1"/>
          </p:cNvSpPr>
          <p:nvPr>
            <p:ph type="sldImg"/>
          </p:nvPr>
        </p:nvSpPr>
        <p:spPr>
          <a:xfrm>
            <a:off x="1184275" y="698500"/>
            <a:ext cx="4645025" cy="3484563"/>
          </a:xfrm>
          <a:ln/>
        </p:spPr>
      </p:sp>
      <p:sp>
        <p:nvSpPr>
          <p:cNvPr id="64516" name="Rectangle 3">
            <a:extLst>
              <a:ext uri="{FF2B5EF4-FFF2-40B4-BE49-F238E27FC236}">
                <a16:creationId xmlns:a16="http://schemas.microsoft.com/office/drawing/2014/main" id="{A9677E04-3C2E-43DA-9A57-C3109C4DCE3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Tree>
    <p:extLst>
      <p:ext uri="{BB962C8B-B14F-4D97-AF65-F5344CB8AC3E}">
        <p14:creationId xmlns:p14="http://schemas.microsoft.com/office/powerpoint/2010/main" val="3320621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3B34B7E-8C98-4141-9AEB-E004D4F5EBB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spcBef>
                <a:spcPct val="30000"/>
              </a:spcBef>
              <a:defRPr kumimoji="1" sz="1200">
                <a:solidFill>
                  <a:schemeClr val="tx1"/>
                </a:solidFill>
                <a:latin typeface="Times New Roman" panose="02020603050405020304" pitchFamily="18" charset="0"/>
              </a:defRPr>
            </a:lvl1pPr>
            <a:lvl2pPr marL="755449" indent="-289562" defTabSz="946333">
              <a:spcBef>
                <a:spcPct val="30000"/>
              </a:spcBef>
              <a:defRPr kumimoji="1" sz="1200">
                <a:solidFill>
                  <a:schemeClr val="tx1"/>
                </a:solidFill>
                <a:latin typeface="Times New Roman" panose="02020603050405020304" pitchFamily="18" charset="0"/>
              </a:defRPr>
            </a:lvl2pPr>
            <a:lvl3pPr marL="1163100" indent="-231326" defTabSz="946333">
              <a:spcBef>
                <a:spcPct val="30000"/>
              </a:spcBef>
              <a:defRPr kumimoji="1" sz="1200">
                <a:solidFill>
                  <a:schemeClr val="tx1"/>
                </a:solidFill>
                <a:latin typeface="Times New Roman" panose="02020603050405020304" pitchFamily="18" charset="0"/>
              </a:defRPr>
            </a:lvl3pPr>
            <a:lvl4pPr marL="1628987" indent="-231326" defTabSz="946333">
              <a:spcBef>
                <a:spcPct val="30000"/>
              </a:spcBef>
              <a:defRPr kumimoji="1" sz="1200">
                <a:solidFill>
                  <a:schemeClr val="tx1"/>
                </a:solidFill>
                <a:latin typeface="Times New Roman" panose="02020603050405020304" pitchFamily="18" charset="0"/>
              </a:defRPr>
            </a:lvl4pPr>
            <a:lvl5pPr marL="2094873" indent="-231326" defTabSz="946333">
              <a:spcBef>
                <a:spcPct val="30000"/>
              </a:spcBef>
              <a:defRPr kumimoji="1" sz="1200">
                <a:solidFill>
                  <a:schemeClr val="tx1"/>
                </a:solidFill>
                <a:latin typeface="Times New Roman" panose="02020603050405020304" pitchFamily="18" charset="0"/>
              </a:defRPr>
            </a:lvl5pPr>
            <a:lvl6pPr marL="2560760" indent="-231326" defTabSz="946333" eaLnBrk="0" fontAlgn="base" hangingPunct="0">
              <a:spcBef>
                <a:spcPct val="30000"/>
              </a:spcBef>
              <a:spcAft>
                <a:spcPct val="0"/>
              </a:spcAft>
              <a:defRPr kumimoji="1" sz="1200">
                <a:solidFill>
                  <a:schemeClr val="tx1"/>
                </a:solidFill>
                <a:latin typeface="Times New Roman" panose="02020603050405020304" pitchFamily="18" charset="0"/>
              </a:defRPr>
            </a:lvl6pPr>
            <a:lvl7pPr marL="3026647" indent="-231326" defTabSz="946333" eaLnBrk="0" fontAlgn="base" hangingPunct="0">
              <a:spcBef>
                <a:spcPct val="30000"/>
              </a:spcBef>
              <a:spcAft>
                <a:spcPct val="0"/>
              </a:spcAft>
              <a:defRPr kumimoji="1" sz="1200">
                <a:solidFill>
                  <a:schemeClr val="tx1"/>
                </a:solidFill>
                <a:latin typeface="Times New Roman" panose="02020603050405020304" pitchFamily="18" charset="0"/>
              </a:defRPr>
            </a:lvl7pPr>
            <a:lvl8pPr marL="3492534" indent="-231326" defTabSz="946333" eaLnBrk="0" fontAlgn="base" hangingPunct="0">
              <a:spcBef>
                <a:spcPct val="30000"/>
              </a:spcBef>
              <a:spcAft>
                <a:spcPct val="0"/>
              </a:spcAft>
              <a:defRPr kumimoji="1" sz="1200">
                <a:solidFill>
                  <a:schemeClr val="tx1"/>
                </a:solidFill>
                <a:latin typeface="Times New Roman" panose="02020603050405020304" pitchFamily="18" charset="0"/>
              </a:defRPr>
            </a:lvl8pPr>
            <a:lvl9pPr marL="3958421" indent="-231326" defTabSz="94633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defRPr/>
            </a:pPr>
            <a:fld id="{0A169B6B-6208-46A7-BFD3-838635EFC59D}" type="slidenum">
              <a:rPr kumimoji="0" lang="en-US" altLang="en-US">
                <a:solidFill>
                  <a:prstClr val="black"/>
                </a:solidFill>
                <a:latin typeface="Arial" panose="020B0604020202020204" pitchFamily="34" charset="0"/>
                <a:cs typeface="Arial" panose="020B0604020202020204" pitchFamily="34" charset="0"/>
              </a:rPr>
              <a:pPr>
                <a:spcBef>
                  <a:spcPct val="0"/>
                </a:spcBef>
                <a:defRPr/>
              </a:pPr>
              <a:t>8</a:t>
            </a:fld>
            <a:endParaRPr kumimoji="0" lang="en-US" altLang="en-US" dirty="0">
              <a:solidFill>
                <a:prstClr val="black"/>
              </a:solidFill>
              <a:latin typeface="Arial" panose="020B0604020202020204" pitchFamily="34" charset="0"/>
              <a:cs typeface="Arial" panose="020B0604020202020204" pitchFamily="34" charset="0"/>
            </a:endParaRPr>
          </a:p>
        </p:txBody>
      </p:sp>
      <p:sp>
        <p:nvSpPr>
          <p:cNvPr id="64515" name="Rectangle 2">
            <a:extLst>
              <a:ext uri="{FF2B5EF4-FFF2-40B4-BE49-F238E27FC236}">
                <a16:creationId xmlns:a16="http://schemas.microsoft.com/office/drawing/2014/main" id="{CA48A3B0-728C-4F40-8B35-86E276B82782}"/>
              </a:ext>
            </a:extLst>
          </p:cNvPr>
          <p:cNvSpPr>
            <a:spLocks noGrp="1" noRot="1" noChangeAspect="1" noChangeArrowheads="1" noTextEdit="1"/>
          </p:cNvSpPr>
          <p:nvPr>
            <p:ph type="sldImg"/>
          </p:nvPr>
        </p:nvSpPr>
        <p:spPr>
          <a:xfrm>
            <a:off x="1222375" y="709613"/>
            <a:ext cx="4725988" cy="3543300"/>
          </a:xfrm>
          <a:ln/>
        </p:spPr>
      </p:sp>
      <p:sp>
        <p:nvSpPr>
          <p:cNvPr id="64516" name="Rectangle 3">
            <a:extLst>
              <a:ext uri="{FF2B5EF4-FFF2-40B4-BE49-F238E27FC236}">
                <a16:creationId xmlns:a16="http://schemas.microsoft.com/office/drawing/2014/main" id="{A9677E04-3C2E-43DA-9A57-C3109C4DCE3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Tree>
    <p:extLst>
      <p:ext uri="{BB962C8B-B14F-4D97-AF65-F5344CB8AC3E}">
        <p14:creationId xmlns:p14="http://schemas.microsoft.com/office/powerpoint/2010/main" val="3418483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fld id="{2AB630D7-2361-4AA9-B102-D2B39E69229B}" type="slidenum">
              <a:rPr lang="en-US">
                <a:solidFill>
                  <a:prstClr val="black"/>
                </a:solidFill>
                <a:latin typeface="Calibri"/>
              </a:rPr>
              <a:pPr defTabSz="931774"/>
              <a:t>9</a:t>
            </a:fld>
            <a:endParaRPr lang="en-US" dirty="0">
              <a:solidFill>
                <a:prstClr val="black"/>
              </a:solidFill>
              <a:latin typeface="Calibri"/>
            </a:endParaRPr>
          </a:p>
        </p:txBody>
      </p:sp>
    </p:spTree>
    <p:extLst>
      <p:ext uri="{BB962C8B-B14F-4D97-AF65-F5344CB8AC3E}">
        <p14:creationId xmlns:p14="http://schemas.microsoft.com/office/powerpoint/2010/main" val="568073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0275">
              <a:spcBef>
                <a:spcPct val="30000"/>
              </a:spcBef>
              <a:defRPr kumimoji="1" sz="1200">
                <a:solidFill>
                  <a:schemeClr val="tx1"/>
                </a:solidFill>
                <a:latin typeface="Times New Roman" pitchFamily="18" charset="0"/>
              </a:defRPr>
            </a:lvl1pPr>
            <a:lvl2pPr marL="742950" indent="-285750" defTabSz="930275">
              <a:spcBef>
                <a:spcPct val="30000"/>
              </a:spcBef>
              <a:defRPr kumimoji="1" sz="1200">
                <a:solidFill>
                  <a:schemeClr val="tx1"/>
                </a:solidFill>
                <a:latin typeface="Times New Roman" pitchFamily="18" charset="0"/>
              </a:defRPr>
            </a:lvl2pPr>
            <a:lvl3pPr marL="1143000" indent="-228600" defTabSz="930275">
              <a:spcBef>
                <a:spcPct val="30000"/>
              </a:spcBef>
              <a:defRPr kumimoji="1" sz="1200">
                <a:solidFill>
                  <a:schemeClr val="tx1"/>
                </a:solidFill>
                <a:latin typeface="Times New Roman" pitchFamily="18" charset="0"/>
              </a:defRPr>
            </a:lvl3pPr>
            <a:lvl4pPr marL="1600200" indent="-228600" defTabSz="930275">
              <a:spcBef>
                <a:spcPct val="30000"/>
              </a:spcBef>
              <a:defRPr kumimoji="1" sz="1200">
                <a:solidFill>
                  <a:schemeClr val="tx1"/>
                </a:solidFill>
                <a:latin typeface="Times New Roman" pitchFamily="18" charset="0"/>
              </a:defRPr>
            </a:lvl4pPr>
            <a:lvl5pPr marL="2057400" indent="-228600" defTabSz="930275">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BD4F43EF-ED33-4593-89D0-AE05D1A86F53}" type="slidenum">
              <a:rPr kumimoji="0" lang="en-US" altLang="en-US" smtClean="0">
                <a:latin typeface="Arial" charset="0"/>
              </a:rPr>
              <a:pPr>
                <a:spcBef>
                  <a:spcPct val="0"/>
                </a:spcBef>
              </a:pPr>
              <a:t>11</a:t>
            </a:fld>
            <a:endParaRPr kumimoji="0" lang="en-US" altLang="en-US" dirty="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 Placeholder 5"/>
          <p:cNvSpPr>
            <a:spLocks noGrp="1"/>
          </p:cNvSpPr>
          <p:nvPr>
            <p:ph type="body" sz="quarter" idx="10" hasCustomPrompt="1"/>
          </p:nvPr>
        </p:nvSpPr>
        <p:spPr>
          <a:xfrm>
            <a:off x="762000" y="1676400"/>
            <a:ext cx="7696200" cy="1752600"/>
          </a:xfrm>
        </p:spPr>
        <p:txBody>
          <a:bodyPr/>
          <a:lstStyle>
            <a:lvl1pPr marL="0" algn="ctr" defTabSz="914400" rtl="0" eaLnBrk="1" latinLnBrk="0" hangingPunct="1">
              <a:lnSpc>
                <a:spcPct val="80000"/>
              </a:lnSpc>
              <a:spcBef>
                <a:spcPct val="0"/>
              </a:spcBef>
              <a:buNone/>
              <a:defRPr lang="en-US" sz="6000" b="0" i="0" kern="1200" cap="none" spc="0" baseline="0" dirty="0" smtClean="0">
                <a:solidFill>
                  <a:schemeClr val="bg1"/>
                </a:solidFill>
                <a:effectLst>
                  <a:outerShdw blurRad="50800" dist="38100" dir="2700000" algn="tl" rotWithShape="0">
                    <a:srgbClr val="0B2C6F">
                      <a:alpha val="43000"/>
                    </a:srgbClr>
                  </a:outerShdw>
                </a:effectLst>
                <a:latin typeface="Arial"/>
                <a:ea typeface="+mj-ea"/>
                <a:cs typeface="Arial"/>
              </a:defRPr>
            </a:lvl1pPr>
          </a:lstStyle>
          <a:p>
            <a:pPr lvl="0"/>
            <a:r>
              <a:rPr lang="en-US" dirty="0"/>
              <a:t>Presentation Title</a:t>
            </a:r>
          </a:p>
        </p:txBody>
      </p:sp>
      <p:sp>
        <p:nvSpPr>
          <p:cNvPr id="6" name="Text Placeholder 5"/>
          <p:cNvSpPr>
            <a:spLocks noGrp="1"/>
          </p:cNvSpPr>
          <p:nvPr>
            <p:ph type="body" sz="quarter" idx="11" hasCustomPrompt="1"/>
          </p:nvPr>
        </p:nvSpPr>
        <p:spPr>
          <a:xfrm>
            <a:off x="0" y="4178300"/>
            <a:ext cx="9144000" cy="698500"/>
          </a:xfrm>
        </p:spPr>
        <p:txBody>
          <a:bodyPr/>
          <a:lstStyle>
            <a:lvl1pPr marL="0" algn="ctr" defTabSz="914400" rtl="0" eaLnBrk="1" latinLnBrk="0" hangingPunct="1">
              <a:spcBef>
                <a:spcPct val="0"/>
              </a:spcBef>
              <a:buNone/>
              <a:defRPr lang="en-US" sz="2600" b="0" i="0" kern="1200" cap="none" spc="0" baseline="0" dirty="0">
                <a:solidFill>
                  <a:schemeClr val="bg1"/>
                </a:solidFill>
                <a:effectLst>
                  <a:outerShdw blurRad="50800" dist="25400" dir="2700000" algn="tl" rotWithShape="0">
                    <a:srgbClr val="000000">
                      <a:alpha val="48000"/>
                    </a:srgbClr>
                  </a:outerShdw>
                </a:effectLst>
                <a:latin typeface="Arial"/>
                <a:ea typeface="+mj-ea"/>
                <a:cs typeface="Arial"/>
              </a:defRPr>
            </a:lvl1pPr>
          </a:lstStyle>
          <a:p>
            <a:pPr lvl="0"/>
            <a:r>
              <a:rPr lang="en-US" dirty="0"/>
              <a:t>Name of presenter, Title of presenter</a:t>
            </a:r>
          </a:p>
        </p:txBody>
      </p:sp>
    </p:spTree>
    <p:extLst>
      <p:ext uri="{BB962C8B-B14F-4D97-AF65-F5344CB8AC3E}">
        <p14:creationId xmlns:p14="http://schemas.microsoft.com/office/powerpoint/2010/main" val="316762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dirty="0"/>
              <a:t>Click to edit Master title style</a:t>
            </a:r>
          </a:p>
        </p:txBody>
      </p:sp>
      <p:pic>
        <p:nvPicPr>
          <p:cNvPr id="5" name="Picture 4"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6"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spTree>
    <p:extLst>
      <p:ext uri="{BB962C8B-B14F-4D97-AF65-F5344CB8AC3E}">
        <p14:creationId xmlns:p14="http://schemas.microsoft.com/office/powerpoint/2010/main" val="2829654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dirty="0"/>
              <a:t>Click to edit Master title style</a:t>
            </a:r>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spTree>
    <p:extLst>
      <p:ext uri="{BB962C8B-B14F-4D97-AF65-F5344CB8AC3E}">
        <p14:creationId xmlns:p14="http://schemas.microsoft.com/office/powerpoint/2010/main" val="2170844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590550" y="3362325"/>
            <a:ext cx="3676650" cy="2581275"/>
          </a:xfrm>
        </p:spPr>
        <p:txBody>
          <a:bodyPr/>
          <a:lstStyle>
            <a:lvl1pPr>
              <a:defRPr lang="en-US" sz="2400" b="1" i="0" kern="1200" spc="-40" baseline="0" dirty="0" smtClean="0">
                <a:solidFill>
                  <a:srgbClr val="454545"/>
                </a:solidFill>
                <a:latin typeface="Arial" pitchFamily="34" charset="0"/>
                <a:ea typeface="+mn-ea"/>
                <a:cs typeface="Arial" pitchFamily="34" charset="0"/>
              </a:defRPr>
            </a:lvl1pPr>
            <a:lvl2pPr marL="682625" indent="-230188">
              <a:tabLst>
                <a:tab pos="285750" algn="l"/>
              </a:tabLst>
              <a:defRPr lang="en-US" sz="2000" b="0" i="0" kern="1200" baseline="0" dirty="0" smtClean="0">
                <a:solidFill>
                  <a:srgbClr val="7B7B7B"/>
                </a:solidFill>
                <a:latin typeface="Arial" pitchFamily="34" charset="0"/>
                <a:ea typeface="+mn-ea"/>
                <a:cs typeface="Arial" pitchFamily="34" charset="0"/>
              </a:defRPr>
            </a:lvl2pPr>
            <a:lvl3pPr marL="682625" indent="-230188">
              <a:tabLst>
                <a:tab pos="285750" algn="l"/>
              </a:tabLst>
              <a:defRPr lang="en-US" sz="1800" b="0" i="0" kern="1200" dirty="0">
                <a:solidFill>
                  <a:srgbClr val="7B7B7B"/>
                </a:solidFill>
                <a:latin typeface="Arial" pitchFamily="34" charset="0"/>
                <a:ea typeface="+mn-ea"/>
                <a:cs typeface="Arial" pitchFamily="34" charset="0"/>
              </a:defRPr>
            </a:lvl3pPr>
            <a:lvl4pPr marL="795337" indent="-342900">
              <a:defRPr/>
            </a:lvl4pPr>
            <a:lvl5pPr marL="795337" indent="-342900">
              <a:defRPr/>
            </a:lvl5pPr>
          </a:lstStyle>
          <a:p>
            <a:pPr marL="461963" marR="0" lvl="1"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Second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Third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Fourth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Fifth level</a:t>
            </a:r>
          </a:p>
        </p:txBody>
      </p:sp>
      <p:sp>
        <p:nvSpPr>
          <p:cNvPr id="7"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dirty="0"/>
              <a:t>Click to edit Master title style</a:t>
            </a:r>
          </a:p>
        </p:txBody>
      </p:sp>
      <p:pic>
        <p:nvPicPr>
          <p:cNvPr id="10" name="Picture 9"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12" name="Picture Placeholder 3"/>
          <p:cNvSpPr>
            <a:spLocks noGrp="1"/>
          </p:cNvSpPr>
          <p:nvPr>
            <p:ph type="pic" sz="quarter" idx="11"/>
          </p:nvPr>
        </p:nvSpPr>
        <p:spPr>
          <a:xfrm>
            <a:off x="4953000" y="1828800"/>
            <a:ext cx="3429000" cy="3200400"/>
          </a:xfrm>
          <a:solidFill>
            <a:srgbClr val="FFFFFF"/>
          </a:solidFill>
          <a:ln w="38100" cmpd="sng">
            <a:solidFill>
              <a:srgbClr val="FFFFFF"/>
            </a:solidFill>
          </a:ln>
        </p:spPr>
        <p:txBody>
          <a:bodyPr/>
          <a:lstStyle>
            <a:lvl1pPr>
              <a:defRPr lang="en-US" sz="2400" b="1" i="0" kern="1200" spc="-40" baseline="0" dirty="0" smtClean="0">
                <a:solidFill>
                  <a:srgbClr val="454545"/>
                </a:solidFill>
                <a:latin typeface="Arial" pitchFamily="34" charset="0"/>
                <a:ea typeface="+mn-ea"/>
                <a:cs typeface="Arial" pitchFamily="34" charset="0"/>
              </a:defRPr>
            </a:lvl1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endParaRPr lang="en-US" dirty="0"/>
          </a:p>
        </p:txBody>
      </p:sp>
      <p:sp>
        <p:nvSpPr>
          <p:cNvPr id="3" name="Text Placeholder 2"/>
          <p:cNvSpPr>
            <a:spLocks noGrp="1"/>
          </p:cNvSpPr>
          <p:nvPr>
            <p:ph type="body" sz="quarter" idx="12"/>
          </p:nvPr>
        </p:nvSpPr>
        <p:spPr>
          <a:xfrm>
            <a:off x="533400" y="1676400"/>
            <a:ext cx="2971800" cy="914400"/>
          </a:xfrm>
        </p:spPr>
        <p:txBody>
          <a:bodyPr/>
          <a:lstStyle>
            <a:lvl1pPr>
              <a:defRPr lang="en-US" sz="2400" b="0" i="0" kern="1200" spc="0" baseline="0" dirty="0" smtClean="0">
                <a:solidFill>
                  <a:schemeClr val="accent5"/>
                </a:solidFill>
                <a:latin typeface="Arial" pitchFamily="34" charset="0"/>
                <a:ea typeface="+mn-ea"/>
                <a:cs typeface="Arial" pitchFamily="34" charset="0"/>
              </a:defRPr>
            </a:lvl1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a:t>
            </a:r>
          </a:p>
        </p:txBody>
      </p:sp>
      <p:sp>
        <p:nvSpPr>
          <p:cNvPr id="9"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spTree>
    <p:extLst>
      <p:ext uri="{BB962C8B-B14F-4D97-AF65-F5344CB8AC3E}">
        <p14:creationId xmlns:p14="http://schemas.microsoft.com/office/powerpoint/2010/main" val="188235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4725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ext and Picture Fade on Path">
    <p:spTree>
      <p:nvGrpSpPr>
        <p:cNvPr id="1" name=""/>
        <p:cNvGrpSpPr/>
        <p:nvPr/>
      </p:nvGrpSpPr>
      <p:grpSpPr>
        <a:xfrm>
          <a:off x="0" y="0"/>
          <a:ext cx="0" cy="0"/>
          <a:chOff x="0" y="0"/>
          <a:chExt cx="0" cy="0"/>
        </a:xfrm>
      </p:grpSpPr>
      <p:sp>
        <p:nvSpPr>
          <p:cNvPr id="2" name="Title 1"/>
          <p:cNvSpPr>
            <a:spLocks noGrp="1"/>
          </p:cNvSpPr>
          <p:nvPr>
            <p:ph type="title"/>
          </p:nvPr>
        </p:nvSpPr>
        <p:spPr>
          <a:xfrm>
            <a:off x="1567114" y="188876"/>
            <a:ext cx="5314951" cy="584775"/>
          </a:xfrm>
        </p:spPr>
        <p:txBody>
          <a:bodyPr anchor="t">
            <a:noAutofit/>
          </a:bodyPr>
          <a:lstStyle>
            <a:lvl1pPr>
              <a:defRPr sz="3800" b="1">
                <a:gradFill>
                  <a:gsLst>
                    <a:gs pos="0">
                      <a:schemeClr val="accent2">
                        <a:lumMod val="85000"/>
                      </a:schemeClr>
                    </a:gs>
                    <a:gs pos="100000">
                      <a:schemeClr val="accent2">
                        <a:lumMod val="85000"/>
                      </a:schemeClr>
                    </a:gs>
                  </a:gsLst>
                  <a:lin ang="0" scaled="1"/>
                </a:gradFill>
                <a:latin typeface="+mn-lt"/>
              </a:defRPr>
            </a:lvl1pPr>
          </a:lstStyle>
          <a:p>
            <a:r>
              <a:rPr lang="en-US" dirty="0"/>
              <a:t>Click to edit Master title style</a:t>
            </a:r>
          </a:p>
        </p:txBody>
      </p:sp>
      <p:sp>
        <p:nvSpPr>
          <p:cNvPr id="12" name="Text Placeholder 11"/>
          <p:cNvSpPr>
            <a:spLocks noGrp="1"/>
          </p:cNvSpPr>
          <p:nvPr>
            <p:ph type="body" sz="quarter" idx="14"/>
          </p:nvPr>
        </p:nvSpPr>
        <p:spPr>
          <a:xfrm>
            <a:off x="2487531" y="1544856"/>
            <a:ext cx="5314951" cy="4182177"/>
          </a:xfrm>
        </p:spPr>
        <p:txBody>
          <a:bodyPr>
            <a:noAutofit/>
          </a:bodyPr>
          <a:lstStyle>
            <a:lvl1pPr marL="0" indent="0">
              <a:lnSpc>
                <a:spcPct val="100000"/>
              </a:lnSpc>
              <a:spcBef>
                <a:spcPts val="1200"/>
              </a:spcBef>
              <a:buNone/>
              <a:defRPr sz="2800">
                <a:solidFill>
                  <a:schemeClr val="bg1"/>
                </a:solidFill>
              </a:defRPr>
            </a:lvl1pPr>
            <a:lvl2pPr marL="0" indent="0">
              <a:lnSpc>
                <a:spcPct val="100000"/>
              </a:lnSpc>
              <a:spcBef>
                <a:spcPts val="1200"/>
              </a:spcBef>
              <a:buNone/>
              <a:defRPr sz="2800">
                <a:solidFill>
                  <a:schemeClr val="bg1"/>
                </a:solidFill>
              </a:defRPr>
            </a:lvl2pPr>
            <a:lvl3pPr marL="0" indent="0">
              <a:lnSpc>
                <a:spcPct val="100000"/>
              </a:lnSpc>
              <a:spcBef>
                <a:spcPts val="1200"/>
              </a:spcBef>
              <a:buNone/>
              <a:defRPr sz="2800">
                <a:solidFill>
                  <a:schemeClr val="bg1"/>
                </a:solidFill>
              </a:defRPr>
            </a:lvl3pPr>
            <a:lvl4pPr marL="0" indent="0">
              <a:lnSpc>
                <a:spcPct val="100000"/>
              </a:lnSpc>
              <a:spcBef>
                <a:spcPts val="1200"/>
              </a:spcBef>
              <a:buNone/>
              <a:defRPr sz="2800">
                <a:solidFill>
                  <a:schemeClr val="bg1"/>
                </a:solidFill>
              </a:defRPr>
            </a:lvl4pPr>
            <a:lvl5pPr marL="0" indent="0">
              <a:lnSpc>
                <a:spcPct val="100000"/>
              </a:lnSpc>
              <a:spcBef>
                <a:spcPts val="1200"/>
              </a:spcBef>
              <a:buNone/>
              <a:defRPr sz="2800">
                <a:solidFill>
                  <a:schemeClr val="bg1"/>
                </a:solidFill>
              </a:defRPr>
            </a:lvl5pPr>
            <a:lvl6pPr marL="0" indent="0">
              <a:lnSpc>
                <a:spcPct val="100000"/>
              </a:lnSpc>
              <a:spcBef>
                <a:spcPts val="1200"/>
              </a:spcBef>
              <a:buNone/>
              <a:defRPr sz="2800">
                <a:solidFill>
                  <a:schemeClr val="bg1"/>
                </a:solidFill>
              </a:defRPr>
            </a:lvl6pPr>
            <a:lvl7pPr marL="0" indent="0">
              <a:lnSpc>
                <a:spcPct val="100000"/>
              </a:lnSpc>
              <a:spcBef>
                <a:spcPts val="1200"/>
              </a:spcBef>
              <a:buNone/>
              <a:defRPr sz="2800">
                <a:solidFill>
                  <a:schemeClr val="bg1"/>
                </a:solidFill>
              </a:defRPr>
            </a:lvl7pPr>
            <a:lvl8pPr marL="0" indent="0">
              <a:lnSpc>
                <a:spcPct val="100000"/>
              </a:lnSpc>
              <a:spcBef>
                <a:spcPts val="1200"/>
              </a:spcBef>
              <a:buNone/>
              <a:defRPr sz="2800">
                <a:solidFill>
                  <a:schemeClr val="bg1"/>
                </a:solidFill>
              </a:defRPr>
            </a:lvl8pPr>
            <a:lvl9pPr marL="0" indent="0">
              <a:lnSpc>
                <a:spcPct val="100000"/>
              </a:lnSpc>
              <a:spcBef>
                <a:spcPts val="1200"/>
              </a:spcBef>
              <a:buNone/>
              <a:defRPr sz="2800">
                <a:solidFill>
                  <a:schemeClr val="bg1"/>
                </a:solidFill>
              </a:defRPr>
            </a:lvl9pPr>
          </a:lstStyle>
          <a:p>
            <a:pPr lvl="0"/>
            <a:r>
              <a:rPr lang="en-US" dirty="0"/>
              <a:t>Click to edit Master text styles</a:t>
            </a:r>
          </a:p>
        </p:txBody>
      </p:sp>
      <p:sp>
        <p:nvSpPr>
          <p:cNvPr id="8" name="Picture Placeholder 7"/>
          <p:cNvSpPr>
            <a:spLocks noGrp="1"/>
          </p:cNvSpPr>
          <p:nvPr>
            <p:ph type="pic" sz="quarter" idx="13"/>
          </p:nvPr>
        </p:nvSpPr>
        <p:spPr>
          <a:xfrm>
            <a:off x="306806" y="1419727"/>
            <a:ext cx="1792877" cy="4645152"/>
          </a:xfrm>
          <a:effectLst>
            <a:glow rad="101600">
              <a:srgbClr val="FFFFFF">
                <a:alpha val="40000"/>
              </a:srgbClr>
            </a:glow>
            <a:reflection blurRad="6350" stA="50000" endA="300" endPos="55000" dir="5400000" sy="-100000" algn="bl" rotWithShape="0"/>
          </a:effectLst>
        </p:spPr>
        <p:txBody>
          <a:bodyPr/>
          <a:lstStyle>
            <a:lvl1pPr marL="0" indent="0">
              <a:buNone/>
              <a:defRPr/>
            </a:lvl1pPr>
          </a:lstStyle>
          <a:p>
            <a:endParaRPr lang="en-US" dirty="0"/>
          </a:p>
        </p:txBody>
      </p:sp>
      <p:sp>
        <p:nvSpPr>
          <p:cNvPr id="6" name="Rectangle 5"/>
          <p:cNvSpPr/>
          <p:nvPr userDrawn="1"/>
        </p:nvSpPr>
        <p:spPr>
          <a:xfrm>
            <a:off x="9423838" y="10886"/>
            <a:ext cx="1390005"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Edit the text with your own</a:t>
            </a:r>
            <a:r>
              <a:rPr lang="en-US" sz="1600" baseline="0" dirty="0">
                <a:solidFill>
                  <a:prstClr val="white">
                    <a:lumMod val="50000"/>
                  </a:prstClr>
                </a:solidFill>
                <a:latin typeface="Calibri Light" panose="020F0302020204030204" pitchFamily="34" charset="0"/>
                <a:cs typeface="Calibri" panose="020F0502020204030204" pitchFamily="34" charset="0"/>
              </a:rPr>
              <a:t> short phrases.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dirty="0">
                <a:solidFill>
                  <a:prstClr val="white">
                    <a:lumMod val="50000"/>
                  </a:prstClr>
                </a:solidFill>
                <a:latin typeface="Calibri Light" panose="020F0302020204030204" pitchFamily="34" charset="0"/>
                <a:cs typeface="Calibri" panose="020F0502020204030204" pitchFamily="34" charset="0"/>
              </a:rPr>
              <a:t>To change the sample image, select the picture and delete it. Now click the Pictures icon in the placeholder to insert your own image.</a:t>
            </a:r>
          </a:p>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a:spcBef>
                <a:spcPts val="600"/>
              </a:spcBef>
            </a:pPr>
            <a:endParaRPr lang="en-US" sz="1600" dirty="0">
              <a:solidFill>
                <a:prstClr val="white">
                  <a:lumMod val="50000"/>
                </a:prstClr>
              </a:solidFill>
              <a:latin typeface="Calibri Light" panose="020F03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C01B170-3B25-4A14-8E1F-D218ADC874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02482" y="6064878"/>
            <a:ext cx="1034712" cy="637375"/>
          </a:xfrm>
          <a:prstGeom prst="rect">
            <a:avLst/>
          </a:prstGeom>
        </p:spPr>
      </p:pic>
    </p:spTree>
    <p:extLst>
      <p:ext uri="{BB962C8B-B14F-4D97-AF65-F5344CB8AC3E}">
        <p14:creationId xmlns:p14="http://schemas.microsoft.com/office/powerpoint/2010/main" val="3242991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p:cNvSpPr>
            <a:spLocks noGrp="1"/>
          </p:cNvSpPr>
          <p:nvPr>
            <p:ph type="dt" sz="half" idx="14"/>
          </p:nvPr>
        </p:nvSpPr>
        <p:spPr>
          <a:xfrm>
            <a:off x="7162800" y="189468"/>
            <a:ext cx="1828800" cy="365125"/>
          </a:xfrm>
          <a:prstGeom prst="rect">
            <a:avLst/>
          </a:prstGeom>
        </p:spPr>
        <p:txBody>
          <a:bodyPr/>
          <a:lstStyle/>
          <a:p>
            <a:fld id="{63AD2919-BC8E-45D5-AE3B-EAF8BA07FC31}" type="datetime1">
              <a:rPr lang="en-US" smtClean="0"/>
              <a:t>12/17/2019</a:t>
            </a:fld>
            <a:endParaRPr lang="en-US" dirty="0"/>
          </a:p>
        </p:txBody>
      </p:sp>
      <p:sp>
        <p:nvSpPr>
          <p:cNvPr id="10" name="Slide Number Placeholder 9"/>
          <p:cNvSpPr>
            <a:spLocks noGrp="1"/>
          </p:cNvSpPr>
          <p:nvPr>
            <p:ph type="sldNum" sz="quarter" idx="15"/>
          </p:nvPr>
        </p:nvSpPr>
        <p:spPr>
          <a:xfrm>
            <a:off x="7159752" y="6356350"/>
            <a:ext cx="1137684" cy="365125"/>
          </a:xfrm>
          <a:prstGeom prst="rect">
            <a:avLst/>
          </a:prstGeom>
        </p:spPr>
        <p:txBody>
          <a:bodyPr/>
          <a:lstStyle/>
          <a:p>
            <a:fld id="{7BBBBC42-4107-4EF0-9C2A-7A5A1448EB50}" type="slidenum">
              <a:rPr lang="en-US" smtClean="0"/>
              <a:t>‹#›</a:t>
            </a:fld>
            <a:endParaRPr lang="en-US" dirty="0"/>
          </a:p>
        </p:txBody>
      </p:sp>
      <p:sp>
        <p:nvSpPr>
          <p:cNvPr id="11" name="Footer Placeholder 10"/>
          <p:cNvSpPr>
            <a:spLocks noGrp="1"/>
          </p:cNvSpPr>
          <p:nvPr>
            <p:ph type="ftr" sz="quarter" idx="16"/>
          </p:nvPr>
        </p:nvSpPr>
        <p:spPr>
          <a:xfrm>
            <a:off x="1069848" y="6356350"/>
            <a:ext cx="5102352" cy="365125"/>
          </a:xfrm>
          <a:prstGeom prst="rect">
            <a:avLst/>
          </a:prstGeom>
        </p:spPr>
        <p:txBody>
          <a:bodyPr/>
          <a:lstStyle>
            <a:lvl1pPr>
              <a:defRPr sz="1600"/>
            </a:lvl1pPr>
          </a:lstStyle>
          <a:p>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pic>
        <p:nvPicPr>
          <p:cNvPr id="7" name="Picture 5" descr="Logo_Darker_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162764"/>
            <a:ext cx="914400" cy="46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74F577A7-7248-4395-9A27-68AC3C981A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2482" y="6064878"/>
            <a:ext cx="1034712" cy="637375"/>
          </a:xfrm>
          <a:prstGeom prst="rect">
            <a:avLst/>
          </a:prstGeom>
        </p:spPr>
      </p:pic>
    </p:spTree>
    <p:extLst>
      <p:ext uri="{BB962C8B-B14F-4D97-AF65-F5344CB8AC3E}">
        <p14:creationId xmlns:p14="http://schemas.microsoft.com/office/powerpoint/2010/main" val="3053111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xfrm>
            <a:off x="6781800" y="1600200"/>
            <a:ext cx="2133600" cy="323850"/>
          </a:xfrm>
          <a:prstGeom prst="rect">
            <a:avLst/>
          </a:prstGeom>
          <a:ln/>
        </p:spPr>
        <p:txBody>
          <a:bodyPr/>
          <a:lstStyle>
            <a:lvl1pPr>
              <a:defRPr/>
            </a:lvl1pPr>
          </a:lstStyle>
          <a:p>
            <a:pPr>
              <a:defRPr/>
            </a:pPr>
            <a:fld id="{BB817F42-CB2C-404E-88C1-987869E3C186}" type="slidenum">
              <a:rPr lang="en-US"/>
              <a:pPr>
                <a:defRPr/>
              </a:pPr>
              <a:t>‹#›</a:t>
            </a:fld>
            <a:endParaRPr lang="en-US" dirty="0"/>
          </a:p>
        </p:txBody>
      </p:sp>
      <p:pic>
        <p:nvPicPr>
          <p:cNvPr id="8" name="Picture 5" descr="Logo_Darker_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162764"/>
            <a:ext cx="914400" cy="46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3FC637AC-4455-4663-89D5-28B1B49028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2482" y="6064878"/>
            <a:ext cx="1034712" cy="637375"/>
          </a:xfrm>
          <a:prstGeom prst="rect">
            <a:avLst/>
          </a:prstGeom>
        </p:spPr>
      </p:pic>
    </p:spTree>
    <p:extLst>
      <p:ext uri="{BB962C8B-B14F-4D97-AF65-F5344CB8AC3E}">
        <p14:creationId xmlns:p14="http://schemas.microsoft.com/office/powerpoint/2010/main" val="245477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6781800" y="1600200"/>
            <a:ext cx="2133600" cy="323850"/>
          </a:xfrm>
          <a:prstGeom prst="rect">
            <a:avLst/>
          </a:prstGeom>
          <a:ln/>
        </p:spPr>
        <p:txBody>
          <a:bodyPr/>
          <a:lstStyle>
            <a:lvl1pPr>
              <a:defRPr/>
            </a:lvl1pPr>
          </a:lstStyle>
          <a:p>
            <a:pPr>
              <a:defRPr/>
            </a:pPr>
            <a:fld id="{769683B5-BDAC-4426-B4D9-2C0F78691288}" type="slidenum">
              <a:rPr lang="en-US"/>
              <a:pPr>
                <a:defRPr/>
              </a:pPr>
              <a:t>‹#›</a:t>
            </a:fld>
            <a:endParaRPr lang="en-US" dirty="0"/>
          </a:p>
        </p:txBody>
      </p:sp>
    </p:spTree>
    <p:extLst>
      <p:ext uri="{BB962C8B-B14F-4D97-AF65-F5344CB8AC3E}">
        <p14:creationId xmlns:p14="http://schemas.microsoft.com/office/powerpoint/2010/main" val="3228846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7897FA-E275-48DB-97A0-BC0D76DAB3AC}"/>
              </a:ext>
            </a:extLst>
          </p:cNvPr>
          <p:cNvSpPr>
            <a:spLocks noGrp="1"/>
          </p:cNvSpPr>
          <p:nvPr>
            <p:ph/>
          </p:nvPr>
        </p:nvSpPr>
        <p:spPr>
          <a:xfrm>
            <a:off x="579438" y="457200"/>
            <a:ext cx="7970837" cy="5410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Logo_Darker_2">
            <a:extLst>
              <a:ext uri="{FF2B5EF4-FFF2-40B4-BE49-F238E27FC236}">
                <a16:creationId xmlns:a16="http://schemas.microsoft.com/office/drawing/2014/main" id="{B71D7C94-97D7-4C05-AD23-A0FCC06C7AA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6248400"/>
            <a:ext cx="914400" cy="46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99AFFBE-F540-466F-A024-01085901A8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2482" y="6064878"/>
            <a:ext cx="1034712" cy="637375"/>
          </a:xfrm>
          <a:prstGeom prst="rect">
            <a:avLst/>
          </a:prstGeom>
        </p:spPr>
      </p:pic>
    </p:spTree>
    <p:extLst>
      <p:ext uri="{BB962C8B-B14F-4D97-AF65-F5344CB8AC3E}">
        <p14:creationId xmlns:p14="http://schemas.microsoft.com/office/powerpoint/2010/main" val="563235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40BC208-78B9-4735-AC16-574AAA8D49FD}"/>
              </a:ext>
            </a:extLst>
          </p:cNvPr>
          <p:cNvSpPr>
            <a:spLocks noGrp="1" noChangeArrowheads="1"/>
          </p:cNvSpPr>
          <p:nvPr>
            <p:ph type="ftr" sz="quarter" idx="10"/>
          </p:nvPr>
        </p:nvSpPr>
        <p:spPr/>
        <p:txBody>
          <a:bodyPr/>
          <a:lstStyle>
            <a:lvl1pPr>
              <a:defRPr dirty="0"/>
            </a:lvl1pPr>
          </a:lstStyle>
          <a:p>
            <a:pPr>
              <a:defRPr/>
            </a:pPr>
            <a:endParaRPr lang="en-US" altLang="en-US" dirty="0"/>
          </a:p>
        </p:txBody>
      </p:sp>
      <p:sp>
        <p:nvSpPr>
          <p:cNvPr id="5" name="Rectangle 6">
            <a:extLst>
              <a:ext uri="{FF2B5EF4-FFF2-40B4-BE49-F238E27FC236}">
                <a16:creationId xmlns:a16="http://schemas.microsoft.com/office/drawing/2014/main" id="{68E16B09-A18C-4C5D-811F-FA50C26E1C06}"/>
              </a:ext>
            </a:extLst>
          </p:cNvPr>
          <p:cNvSpPr>
            <a:spLocks noGrp="1" noChangeArrowheads="1"/>
          </p:cNvSpPr>
          <p:nvPr>
            <p:ph type="sldNum" sz="quarter" idx="11"/>
          </p:nvPr>
        </p:nvSpPr>
        <p:spPr/>
        <p:txBody>
          <a:bodyPr/>
          <a:lstStyle>
            <a:lvl1pPr>
              <a:defRPr/>
            </a:lvl1pPr>
          </a:lstStyle>
          <a:p>
            <a:pPr>
              <a:defRPr/>
            </a:pPr>
            <a:fld id="{C605F19C-E06E-4614-BC96-C652D32EE258}" type="slidenum">
              <a:rPr lang="en-US" altLang="en-US"/>
              <a:pPr>
                <a:defRPr/>
              </a:pPr>
              <a:t>‹#›</a:t>
            </a:fld>
            <a:endParaRPr lang="en-US" altLang="en-US" dirty="0"/>
          </a:p>
        </p:txBody>
      </p:sp>
      <p:pic>
        <p:nvPicPr>
          <p:cNvPr id="6" name="Picture 5" descr="Logo_Darker_2">
            <a:extLst>
              <a:ext uri="{FF2B5EF4-FFF2-40B4-BE49-F238E27FC236}">
                <a16:creationId xmlns:a16="http://schemas.microsoft.com/office/drawing/2014/main" id="{14B09A56-6CBA-44FD-85B1-B4CAFB627C3A}"/>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04800" y="6167482"/>
            <a:ext cx="914400" cy="46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0F1CB2C-35E9-4A63-AEAC-5091E2472E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2482" y="6064878"/>
            <a:ext cx="1034712" cy="637375"/>
          </a:xfrm>
          <a:prstGeom prst="rect">
            <a:avLst/>
          </a:prstGeom>
        </p:spPr>
      </p:pic>
    </p:spTree>
    <p:extLst>
      <p:ext uri="{BB962C8B-B14F-4D97-AF65-F5344CB8AC3E}">
        <p14:creationId xmlns:p14="http://schemas.microsoft.com/office/powerpoint/2010/main" val="182971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6154" y="5346880"/>
            <a:ext cx="3348447" cy="825321"/>
          </a:xfrm>
          <a:prstGeom prst="rect">
            <a:avLst/>
          </a:prstGeom>
        </p:spPr>
      </p:pic>
      <p:sp>
        <p:nvSpPr>
          <p:cNvPr id="4" name="Text Placeholder 5"/>
          <p:cNvSpPr>
            <a:spLocks noGrp="1"/>
          </p:cNvSpPr>
          <p:nvPr>
            <p:ph type="body" sz="quarter" idx="10" hasCustomPrompt="1"/>
          </p:nvPr>
        </p:nvSpPr>
        <p:spPr>
          <a:xfrm>
            <a:off x="0" y="1676400"/>
            <a:ext cx="9144000" cy="1752600"/>
          </a:xfrm>
        </p:spPr>
        <p:txBody>
          <a:bodyPr/>
          <a:lstStyle>
            <a:lvl1pPr marL="0" algn="ctr" defTabSz="914400" rtl="0" eaLnBrk="1" latinLnBrk="0" hangingPunct="1">
              <a:lnSpc>
                <a:spcPct val="80000"/>
              </a:lnSpc>
              <a:spcBef>
                <a:spcPct val="0"/>
              </a:spcBef>
              <a:buNone/>
              <a:defRPr lang="en-US" sz="6000" b="0" i="0" kern="1200" cap="none" spc="0" baseline="0" dirty="0" smtClean="0">
                <a:solidFill>
                  <a:schemeClr val="bg1"/>
                </a:solidFill>
                <a:effectLst>
                  <a:outerShdw blurRad="50800" dist="38100" dir="2700000" algn="tl" rotWithShape="0">
                    <a:srgbClr val="0B2C6F">
                      <a:alpha val="43000"/>
                    </a:srgbClr>
                  </a:outerShdw>
                </a:effectLst>
                <a:latin typeface="Arial"/>
                <a:ea typeface="+mj-ea"/>
                <a:cs typeface="Arial"/>
              </a:defRPr>
            </a:lvl1pPr>
          </a:lstStyle>
          <a:p>
            <a:pPr lvl="0"/>
            <a:r>
              <a:rPr lang="en-US" dirty="0"/>
              <a:t>Presentation</a:t>
            </a:r>
          </a:p>
          <a:p>
            <a:pPr lvl="0"/>
            <a:r>
              <a:rPr lang="en-US" dirty="0"/>
              <a:t>Title</a:t>
            </a:r>
          </a:p>
        </p:txBody>
      </p:sp>
    </p:spTree>
    <p:extLst>
      <p:ext uri="{BB962C8B-B14F-4D97-AF65-F5344CB8AC3E}">
        <p14:creationId xmlns:p14="http://schemas.microsoft.com/office/powerpoint/2010/main" val="1432078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with picture 02">
    <p:spTree>
      <p:nvGrpSpPr>
        <p:cNvPr id="1" name=""/>
        <p:cNvGrpSpPr/>
        <p:nvPr/>
      </p:nvGrpSpPr>
      <p:grpSpPr>
        <a:xfrm>
          <a:off x="0" y="0"/>
          <a:ext cx="0" cy="0"/>
          <a:chOff x="0" y="0"/>
          <a:chExt cx="0" cy="0"/>
        </a:xfrm>
      </p:grpSpPr>
      <p:sp>
        <p:nvSpPr>
          <p:cNvPr id="17" name="Text Placeholder 4"/>
          <p:cNvSpPr>
            <a:spLocks noGrp="1"/>
          </p:cNvSpPr>
          <p:nvPr>
            <p:ph type="body" sz="quarter" idx="11" hasCustomPrompt="1"/>
          </p:nvPr>
        </p:nvSpPr>
        <p:spPr>
          <a:xfrm>
            <a:off x="654317" y="1066800"/>
            <a:ext cx="3984625" cy="368241"/>
          </a:xfrm>
        </p:spPr>
        <p:txBody>
          <a:bodyPr lIns="0" bIns="0" anchor="ctr" anchorCtr="0">
            <a:noAutofit/>
          </a:bodyPr>
          <a:lstStyle>
            <a:lvl1pPr marL="0" indent="0">
              <a:buNone/>
              <a:defRPr sz="3000" baseline="0">
                <a:solidFill>
                  <a:schemeClr val="bg2"/>
                </a:solidFill>
                <a:latin typeface="Helvetica"/>
              </a:defRPr>
            </a:lvl1pPr>
            <a:lvl2pPr marL="228600" indent="0">
              <a:buNone/>
              <a:defRPr/>
            </a:lvl2pPr>
            <a:lvl3pPr marL="457200" indent="0">
              <a:buNone/>
              <a:defRPr/>
            </a:lvl3pPr>
            <a:lvl4pPr marL="685800" indent="0">
              <a:buNone/>
              <a:defRPr/>
            </a:lvl4pPr>
            <a:lvl5pPr marL="914400" indent="0">
              <a:buNone/>
              <a:defRPr/>
            </a:lvl5pPr>
          </a:lstStyle>
          <a:p>
            <a:pPr lvl="0"/>
            <a:r>
              <a:rPr lang="en-US" dirty="0"/>
              <a:t>Title Here</a:t>
            </a:r>
          </a:p>
        </p:txBody>
      </p:sp>
      <p:cxnSp>
        <p:nvCxnSpPr>
          <p:cNvPr id="12" name="Straight Connector 11"/>
          <p:cNvCxnSpPr/>
          <p:nvPr userDrawn="1"/>
        </p:nvCxnSpPr>
        <p:spPr>
          <a:xfrm flipV="1">
            <a:off x="654317" y="1519704"/>
            <a:ext cx="7968598" cy="4296"/>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6"/>
          <p:cNvSpPr>
            <a:spLocks noGrp="1"/>
          </p:cNvSpPr>
          <p:nvPr>
            <p:ph type="body" sz="quarter" idx="12"/>
          </p:nvPr>
        </p:nvSpPr>
        <p:spPr>
          <a:xfrm>
            <a:off x="914401" y="1723606"/>
            <a:ext cx="3724542" cy="4766094"/>
          </a:xfrm>
        </p:spPr>
        <p:txBody>
          <a:bodyPr lIns="0" tIns="0" rIns="0" bIns="0">
            <a:noAutofit/>
          </a:bodyPr>
          <a:lstStyle>
            <a:lvl1pPr marL="0" marR="0" indent="0" algn="l" defTabSz="914400" rtl="0" eaLnBrk="1" fontAlgn="auto" latinLnBrk="0" hangingPunct="1">
              <a:lnSpc>
                <a:spcPct val="100000"/>
              </a:lnSpc>
              <a:spcBef>
                <a:spcPts val="2000"/>
              </a:spcBef>
              <a:spcAft>
                <a:spcPts val="0"/>
              </a:spcAft>
              <a:buClr>
                <a:schemeClr val="bg2"/>
              </a:buClr>
              <a:buSzPct val="100000"/>
              <a:buFont typeface="Arial"/>
              <a:buNone/>
              <a:tabLst/>
              <a:defRPr sz="2000" baseline="0">
                <a:solidFill>
                  <a:schemeClr val="tx1"/>
                </a:solidFill>
                <a:latin typeface="Helvetica"/>
              </a:defRPr>
            </a:lvl1pPr>
            <a:lvl2pPr marL="571500" indent="-342900">
              <a:buSzPct val="100000"/>
              <a:buFont typeface="Arial"/>
              <a:buChar char="•"/>
              <a:defRPr sz="2400" baseline="0">
                <a:solidFill>
                  <a:schemeClr val="tx1"/>
                </a:solidFill>
                <a:latin typeface="Helvetica"/>
              </a:defRPr>
            </a:lvl2pPr>
            <a:lvl3pPr marL="800100" indent="-342900">
              <a:buSzPct val="100000"/>
              <a:buFont typeface="Arial"/>
              <a:buChar char="•"/>
              <a:defRPr sz="2400" baseline="0">
                <a:solidFill>
                  <a:schemeClr val="tx1"/>
                </a:solidFill>
                <a:latin typeface="Helvetica"/>
              </a:defRPr>
            </a:lvl3pPr>
            <a:lvl4pPr marL="1028700" indent="-342900">
              <a:buSzPct val="100000"/>
              <a:buFont typeface="Arial"/>
              <a:buChar char="•"/>
              <a:defRPr sz="2400" baseline="0">
                <a:solidFill>
                  <a:schemeClr val="tx1"/>
                </a:solidFill>
                <a:latin typeface="Helvetica"/>
              </a:defRPr>
            </a:lvl4pPr>
            <a:lvl5pPr marL="1257300" indent="-342900">
              <a:buSzPct val="100000"/>
              <a:buFont typeface="Arial"/>
              <a:buChar char="•"/>
              <a:defRPr sz="2400" baseline="0">
                <a:solidFill>
                  <a:schemeClr val="tx1"/>
                </a:solidFill>
                <a:latin typeface="Helvetica"/>
              </a:defRPr>
            </a:lvl5pPr>
          </a:lstStyle>
          <a:p>
            <a:pPr lvl="0"/>
            <a:r>
              <a:rPr lang="en-US"/>
              <a:t>Click to edit Master text styles</a:t>
            </a:r>
          </a:p>
        </p:txBody>
      </p:sp>
      <p:sp>
        <p:nvSpPr>
          <p:cNvPr id="14" name="Picture Placeholder 8"/>
          <p:cNvSpPr>
            <a:spLocks noGrp="1"/>
          </p:cNvSpPr>
          <p:nvPr>
            <p:ph type="pic" sz="quarter" idx="13"/>
          </p:nvPr>
        </p:nvSpPr>
        <p:spPr>
          <a:xfrm>
            <a:off x="4851400" y="1723606"/>
            <a:ext cx="3811588" cy="4766094"/>
          </a:xfrm>
        </p:spPr>
        <p:txBody>
          <a:bodyPr>
            <a:normAutofit/>
          </a:bodyPr>
          <a:lstStyle>
            <a:lvl1pPr marL="0" indent="0">
              <a:buNone/>
              <a:defRPr sz="1200"/>
            </a:lvl1pPr>
          </a:lstStyle>
          <a:p>
            <a:r>
              <a:rPr lang="en-US" dirty="0"/>
              <a:t>Drag picture to placeholder or click icon to add</a:t>
            </a:r>
          </a:p>
        </p:txBody>
      </p:sp>
      <p:pic>
        <p:nvPicPr>
          <p:cNvPr id="15" name="Picture 14" descr="Logo_Darker_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41313" y="6202353"/>
            <a:ext cx="954087" cy="52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4">
            <a:extLst>
              <a:ext uri="{FF2B5EF4-FFF2-40B4-BE49-F238E27FC236}">
                <a16:creationId xmlns:a16="http://schemas.microsoft.com/office/drawing/2014/main" id="{C286E137-8F13-4A1D-9D0B-59DB56211454}"/>
              </a:ext>
            </a:extLst>
          </p:cNvPr>
          <p:cNvSpPr txBox="1">
            <a:spLocks/>
          </p:cNvSpPr>
          <p:nvPr userDrawn="1"/>
        </p:nvSpPr>
        <p:spPr bwMode="auto">
          <a:xfrm>
            <a:off x="2438400" y="62484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908050" indent="-436563" defTabSz="45720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377950" indent="-468313" defTabSz="4572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827213" indent="-438150" defTabSz="4572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297113" indent="-468313" defTabSz="4572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7543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32115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6687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41259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algn="r" eaLnBrk="1" hangingPunct="1">
              <a:spcBef>
                <a:spcPct val="0"/>
              </a:spcBef>
              <a:buClrTx/>
              <a:buSzTx/>
              <a:buFontTx/>
              <a:buNone/>
            </a:pPr>
            <a:fld id="{C14264A1-242E-434A-905A-B8AA5007003C}" type="slidenum">
              <a:rPr lang="en-US" altLang="en-US" sz="1200">
                <a:latin typeface="Arial" panose="020B0604020202020204" pitchFamily="34" charset="0"/>
                <a:cs typeface="Arial" panose="020B0604020202020204" pitchFamily="34" charset="0"/>
              </a:rPr>
              <a:pPr algn="r" eaLnBrk="1" hangingPunct="1">
                <a:spcBef>
                  <a:spcPct val="0"/>
                </a:spcBef>
                <a:buClrTx/>
                <a:buSzTx/>
                <a:buFontTx/>
                <a:buNone/>
              </a:pPr>
              <a:t>‹#›</a:t>
            </a:fld>
            <a:endParaRPr lang="en-US" altLang="en-US" sz="12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A5D1406-FD14-426E-B5CE-67AF32878E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2482" y="6064878"/>
            <a:ext cx="1034712" cy="637375"/>
          </a:xfrm>
          <a:prstGeom prst="rect">
            <a:avLst/>
          </a:prstGeom>
        </p:spPr>
      </p:pic>
    </p:spTree>
    <p:extLst>
      <p:ext uri="{BB962C8B-B14F-4D97-AF65-F5344CB8AC3E}">
        <p14:creationId xmlns:p14="http://schemas.microsoft.com/office/powerpoint/2010/main" val="1312360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76E16-3315-4BED-AC67-56A5E299FE69}"/>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85D8AD5-E2BB-4C4B-B902-87CC0AC7F2C6}"/>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a:extLst>
              <a:ext uri="{FF2B5EF4-FFF2-40B4-BE49-F238E27FC236}">
                <a16:creationId xmlns:a16="http://schemas.microsoft.com/office/drawing/2014/main" id="{8212C6FF-9B84-4FF3-921E-3CC385A00905}"/>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a:extLst>
              <a:ext uri="{FF2B5EF4-FFF2-40B4-BE49-F238E27FC236}">
                <a16:creationId xmlns:a16="http://schemas.microsoft.com/office/drawing/2014/main" id="{8A4DDDCD-D4EF-4174-8616-33D74C6F394C}"/>
              </a:ext>
            </a:extLst>
          </p:cNvPr>
          <p:cNvSpPr>
            <a:spLocks noGrp="1" noChangeArrowheads="1"/>
          </p:cNvSpPr>
          <p:nvPr>
            <p:ph type="sldNum" sz="quarter" idx="12"/>
          </p:nvPr>
        </p:nvSpPr>
        <p:spPr>
          <a:ln/>
        </p:spPr>
        <p:txBody>
          <a:bodyPr/>
          <a:lstStyle>
            <a:lvl1pPr>
              <a:defRPr/>
            </a:lvl1pPr>
          </a:lstStyle>
          <a:p>
            <a:pPr>
              <a:defRPr/>
            </a:pPr>
            <a:fld id="{508B0574-4C00-405B-9544-0F930F9756D2}" type="slidenum">
              <a:rPr lang="en-US" altLang="en-US"/>
              <a:pPr>
                <a:defRPr/>
              </a:pPr>
              <a:t>‹#›</a:t>
            </a:fld>
            <a:endParaRPr lang="en-US" altLang="en-US" dirty="0"/>
          </a:p>
        </p:txBody>
      </p:sp>
      <p:pic>
        <p:nvPicPr>
          <p:cNvPr id="10" name="Picture 25" descr="Logo_Darker_2">
            <a:extLst>
              <a:ext uri="{FF2B5EF4-FFF2-40B4-BE49-F238E27FC236}">
                <a16:creationId xmlns:a16="http://schemas.microsoft.com/office/drawing/2014/main" id="{6D336F49-D469-4985-B73D-13BFBBE352A7}"/>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75685" y="6095999"/>
            <a:ext cx="103958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1139F41-01E4-4C4D-93F5-3225EEF9E3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2482" y="6064878"/>
            <a:ext cx="1034712" cy="637375"/>
          </a:xfrm>
          <a:prstGeom prst="rect">
            <a:avLst/>
          </a:prstGeom>
        </p:spPr>
      </p:pic>
    </p:spTree>
    <p:extLst>
      <p:ext uri="{BB962C8B-B14F-4D97-AF65-F5344CB8AC3E}">
        <p14:creationId xmlns:p14="http://schemas.microsoft.com/office/powerpoint/2010/main" val="2228090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ext Placeholder 5"/>
          <p:cNvSpPr>
            <a:spLocks noGrp="1"/>
          </p:cNvSpPr>
          <p:nvPr>
            <p:ph type="body" sz="quarter" idx="10" hasCustomPrompt="1"/>
          </p:nvPr>
        </p:nvSpPr>
        <p:spPr>
          <a:xfrm>
            <a:off x="762000" y="1676400"/>
            <a:ext cx="7696200" cy="1752600"/>
          </a:xfrm>
        </p:spPr>
        <p:txBody>
          <a:bodyPr/>
          <a:lstStyle>
            <a:lvl1pPr marL="0" algn="ctr" defTabSz="914400" rtl="0" eaLnBrk="1" latinLnBrk="0" hangingPunct="1">
              <a:lnSpc>
                <a:spcPct val="80000"/>
              </a:lnSpc>
              <a:spcBef>
                <a:spcPct val="0"/>
              </a:spcBef>
              <a:buNone/>
              <a:defRPr lang="en-US" sz="6000" b="0" i="0" kern="1200" cap="none" spc="0" baseline="0" dirty="0" smtClean="0">
                <a:solidFill>
                  <a:schemeClr val="bg1"/>
                </a:solidFill>
                <a:effectLst>
                  <a:outerShdw blurRad="50800" dist="38100" dir="2700000" algn="tl" rotWithShape="0">
                    <a:srgbClr val="0B2C6F">
                      <a:alpha val="43000"/>
                    </a:srgbClr>
                  </a:outerShdw>
                </a:effectLst>
                <a:latin typeface="Arial"/>
                <a:ea typeface="+mj-ea"/>
                <a:cs typeface="Arial"/>
              </a:defRPr>
            </a:lvl1pPr>
          </a:lstStyle>
          <a:p>
            <a:pPr lvl="0"/>
            <a:r>
              <a:rPr lang="en-US" dirty="0"/>
              <a:t>Presentation Title</a:t>
            </a:r>
          </a:p>
        </p:txBody>
      </p:sp>
      <p:sp>
        <p:nvSpPr>
          <p:cNvPr id="6" name="Text Placeholder 5"/>
          <p:cNvSpPr>
            <a:spLocks noGrp="1"/>
          </p:cNvSpPr>
          <p:nvPr>
            <p:ph type="body" sz="quarter" idx="11" hasCustomPrompt="1"/>
          </p:nvPr>
        </p:nvSpPr>
        <p:spPr>
          <a:xfrm>
            <a:off x="0" y="4178300"/>
            <a:ext cx="9144000" cy="698500"/>
          </a:xfrm>
        </p:spPr>
        <p:txBody>
          <a:bodyPr/>
          <a:lstStyle>
            <a:lvl1pPr marL="0" algn="ctr" defTabSz="914400" rtl="0" eaLnBrk="1" latinLnBrk="0" hangingPunct="1">
              <a:spcBef>
                <a:spcPct val="0"/>
              </a:spcBef>
              <a:buNone/>
              <a:defRPr lang="en-US" sz="2600" b="0" i="0" kern="1200" cap="none" spc="0" baseline="0" dirty="0">
                <a:solidFill>
                  <a:schemeClr val="bg1"/>
                </a:solidFill>
                <a:effectLst>
                  <a:outerShdw blurRad="50800" dist="25400" dir="2700000" algn="tl" rotWithShape="0">
                    <a:srgbClr val="000000">
                      <a:alpha val="48000"/>
                    </a:srgbClr>
                  </a:outerShdw>
                </a:effectLst>
                <a:latin typeface="Arial"/>
                <a:ea typeface="+mj-ea"/>
                <a:cs typeface="Arial"/>
              </a:defRPr>
            </a:lvl1pPr>
          </a:lstStyle>
          <a:p>
            <a:pPr lvl="0"/>
            <a:r>
              <a:rPr lang="en-US" dirty="0"/>
              <a:t>Name of presenter, Title of presenter</a:t>
            </a:r>
          </a:p>
        </p:txBody>
      </p:sp>
    </p:spTree>
    <p:extLst>
      <p:ext uri="{BB962C8B-B14F-4D97-AF65-F5344CB8AC3E}">
        <p14:creationId xmlns:p14="http://schemas.microsoft.com/office/powerpoint/2010/main" val="835239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descr="csod-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6154" y="5346880"/>
            <a:ext cx="3348447" cy="825321"/>
          </a:xfrm>
          <a:prstGeom prst="rect">
            <a:avLst/>
          </a:prstGeom>
        </p:spPr>
      </p:pic>
      <p:sp>
        <p:nvSpPr>
          <p:cNvPr id="4" name="Text Placeholder 5"/>
          <p:cNvSpPr>
            <a:spLocks noGrp="1"/>
          </p:cNvSpPr>
          <p:nvPr>
            <p:ph type="body" sz="quarter" idx="10" hasCustomPrompt="1"/>
          </p:nvPr>
        </p:nvSpPr>
        <p:spPr>
          <a:xfrm>
            <a:off x="0" y="1676400"/>
            <a:ext cx="9144000" cy="1752600"/>
          </a:xfrm>
        </p:spPr>
        <p:txBody>
          <a:bodyPr/>
          <a:lstStyle>
            <a:lvl1pPr marL="0" algn="ctr" defTabSz="914400" rtl="0" eaLnBrk="1" latinLnBrk="0" hangingPunct="1">
              <a:lnSpc>
                <a:spcPct val="80000"/>
              </a:lnSpc>
              <a:spcBef>
                <a:spcPct val="0"/>
              </a:spcBef>
              <a:buNone/>
              <a:defRPr lang="en-US" sz="6000" b="0" i="0" kern="1200" cap="none" spc="0" baseline="0" dirty="0" smtClean="0">
                <a:solidFill>
                  <a:schemeClr val="bg1"/>
                </a:solidFill>
                <a:effectLst>
                  <a:outerShdw blurRad="50800" dist="38100" dir="2700000" algn="tl" rotWithShape="0">
                    <a:srgbClr val="0B2C6F">
                      <a:alpha val="43000"/>
                    </a:srgbClr>
                  </a:outerShdw>
                </a:effectLst>
                <a:latin typeface="Arial"/>
                <a:ea typeface="+mj-ea"/>
                <a:cs typeface="Arial"/>
              </a:defRPr>
            </a:lvl1pPr>
          </a:lstStyle>
          <a:p>
            <a:pPr lvl="0"/>
            <a:r>
              <a:rPr lang="en-US" dirty="0"/>
              <a:t>Presentation</a:t>
            </a:r>
          </a:p>
          <a:p>
            <a:pPr lvl="0"/>
            <a:r>
              <a:rPr lang="en-US" dirty="0"/>
              <a:t>Title</a:t>
            </a:r>
          </a:p>
        </p:txBody>
      </p:sp>
    </p:spTree>
    <p:extLst>
      <p:ext uri="{BB962C8B-B14F-4D97-AF65-F5344CB8AC3E}">
        <p14:creationId xmlns:p14="http://schemas.microsoft.com/office/powerpoint/2010/main" val="362986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descr="csod-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6154" y="5346880"/>
            <a:ext cx="3348447" cy="825321"/>
          </a:xfrm>
          <a:prstGeom prst="rect">
            <a:avLst/>
          </a:prstGeom>
        </p:spPr>
      </p:pic>
      <p:sp>
        <p:nvSpPr>
          <p:cNvPr id="4" name="Text Placeholder 5"/>
          <p:cNvSpPr>
            <a:spLocks noGrp="1"/>
          </p:cNvSpPr>
          <p:nvPr>
            <p:ph type="body" sz="quarter" idx="10" hasCustomPrompt="1"/>
          </p:nvPr>
        </p:nvSpPr>
        <p:spPr>
          <a:xfrm>
            <a:off x="0" y="1676400"/>
            <a:ext cx="9144000" cy="1752600"/>
          </a:xfrm>
        </p:spPr>
        <p:txBody>
          <a:bodyPr/>
          <a:lstStyle>
            <a:lvl1pPr marL="0" algn="ctr" defTabSz="914400" rtl="0" eaLnBrk="1" latinLnBrk="0" hangingPunct="1">
              <a:lnSpc>
                <a:spcPct val="80000"/>
              </a:lnSpc>
              <a:spcBef>
                <a:spcPct val="0"/>
              </a:spcBef>
              <a:buNone/>
              <a:defRPr lang="en-US" sz="6000" b="0" i="0" kern="1200" cap="none" spc="0" baseline="0" dirty="0" smtClean="0">
                <a:solidFill>
                  <a:schemeClr val="bg1"/>
                </a:solidFill>
                <a:effectLst>
                  <a:outerShdw blurRad="50800" dist="38100" dir="2700000" algn="tl" rotWithShape="0">
                    <a:srgbClr val="0B2C6F">
                      <a:alpha val="43000"/>
                    </a:srgbClr>
                  </a:outerShdw>
                </a:effectLst>
                <a:latin typeface="Arial"/>
                <a:ea typeface="+mj-ea"/>
                <a:cs typeface="Arial"/>
              </a:defRPr>
            </a:lvl1pPr>
          </a:lstStyle>
          <a:p>
            <a:pPr lvl="0"/>
            <a:r>
              <a:rPr lang="en-US" dirty="0"/>
              <a:t>Transition</a:t>
            </a:r>
          </a:p>
          <a:p>
            <a:pPr lvl="0"/>
            <a:r>
              <a:rPr lang="en-US" dirty="0"/>
              <a:t>Slide Title 1</a:t>
            </a:r>
          </a:p>
        </p:txBody>
      </p:sp>
    </p:spTree>
    <p:extLst>
      <p:ext uri="{BB962C8B-B14F-4D97-AF65-F5344CB8AC3E}">
        <p14:creationId xmlns:p14="http://schemas.microsoft.com/office/powerpoint/2010/main" val="165130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ll blue background">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0" y="2832100"/>
            <a:ext cx="9144000" cy="1752600"/>
          </a:xfrm>
        </p:spPr>
        <p:txBody>
          <a:bodyPr/>
          <a:lstStyle>
            <a:lvl1pPr marL="0" algn="ctr" defTabSz="914400" rtl="0" eaLnBrk="1" latinLnBrk="0" hangingPunct="1">
              <a:lnSpc>
                <a:spcPct val="80000"/>
              </a:lnSpc>
              <a:spcBef>
                <a:spcPct val="0"/>
              </a:spcBef>
              <a:buNone/>
              <a:defRPr lang="en-US" sz="6000" b="0" i="0" kern="1200" cap="none" spc="0" baseline="0" dirty="0" smtClean="0">
                <a:solidFill>
                  <a:schemeClr val="bg1"/>
                </a:solidFill>
                <a:effectLst>
                  <a:outerShdw blurRad="50800" dist="38100" dir="2700000" algn="tl" rotWithShape="0">
                    <a:srgbClr val="0B2C6F">
                      <a:alpha val="43000"/>
                    </a:srgbClr>
                  </a:outerShdw>
                </a:effectLst>
                <a:latin typeface="Arial"/>
                <a:ea typeface="+mj-ea"/>
                <a:cs typeface="Arial"/>
              </a:defRPr>
            </a:lvl1pPr>
          </a:lstStyle>
          <a:p>
            <a:pPr lvl="0"/>
            <a:r>
              <a:rPr lang="en-US" dirty="0"/>
              <a:t>Transition</a:t>
            </a:r>
          </a:p>
          <a:p>
            <a:pPr lvl="0"/>
            <a:r>
              <a:rPr lang="en-US" dirty="0"/>
              <a:t>Slide Title 2</a:t>
            </a:r>
          </a:p>
        </p:txBody>
      </p:sp>
    </p:spTree>
    <p:extLst>
      <p:ext uri="{BB962C8B-B14F-4D97-AF65-F5344CB8AC3E}">
        <p14:creationId xmlns:p14="http://schemas.microsoft.com/office/powerpoint/2010/main" val="3568235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fault blue bar">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dirty="0"/>
              <a:t>Click to edit Master title style</a:t>
            </a:r>
          </a:p>
        </p:txBody>
      </p:sp>
      <p:sp>
        <p:nvSpPr>
          <p:cNvPr id="8" name="Text Placeholder 2"/>
          <p:cNvSpPr>
            <a:spLocks noGrp="1"/>
          </p:cNvSpPr>
          <p:nvPr>
            <p:ph type="body" sz="quarter" idx="10"/>
          </p:nvPr>
        </p:nvSpPr>
        <p:spPr>
          <a:xfrm>
            <a:off x="590550" y="1609724"/>
            <a:ext cx="7943850" cy="4257675"/>
          </a:xfrm>
        </p:spPr>
        <p:txBody>
          <a:bodyPr/>
          <a:lstStyle>
            <a:lvl1pPr>
              <a:defRPr lang="en-US" sz="2400" b="0" i="0" kern="1200" spc="-40" baseline="0" dirty="0" smtClean="0">
                <a:solidFill>
                  <a:srgbClr val="454545"/>
                </a:solidFill>
                <a:latin typeface="Arial" pitchFamily="34" charset="0"/>
                <a:ea typeface="+mn-ea"/>
                <a:cs typeface="Arial" pitchFamily="34" charset="0"/>
              </a:defRPr>
            </a:lvl1pPr>
            <a:lvl2pPr marL="461963" indent="-230188">
              <a:defRPr lang="en-US" sz="2000" b="0" i="0" kern="1200" baseline="0" dirty="0" smtClean="0">
                <a:solidFill>
                  <a:srgbClr val="7B7B7B"/>
                </a:solidFill>
                <a:latin typeface="Arial" pitchFamily="34" charset="0"/>
                <a:ea typeface="+mn-ea"/>
                <a:cs typeface="Arial" pitchFamily="34" charset="0"/>
              </a:defRPr>
            </a:lvl2pPr>
            <a:lvl3pPr marL="682625" indent="-230188">
              <a:tabLst>
                <a:tab pos="857250" algn="l"/>
              </a:tabLst>
              <a:defRPr lang="en-US" sz="1800" b="0" i="0" kern="1200" dirty="0">
                <a:solidFill>
                  <a:srgbClr val="7B7B7B"/>
                </a:solidFill>
                <a:latin typeface="Arial" pitchFamily="34" charset="0"/>
                <a:ea typeface="+mn-ea"/>
                <a:cs typeface="Arial" pitchFamily="34" charset="0"/>
              </a:defRPr>
            </a:lvl3pPr>
            <a:lvl4pPr marL="795337" indent="-342900">
              <a:defRPr/>
            </a:lvl4pPr>
            <a:lvl5pPr marL="795337" indent="-342900">
              <a:defRPr/>
            </a:lvl5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marL="461963" marR="0" lvl="1"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Second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Third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Fourth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Fifth level</a:t>
            </a:r>
          </a:p>
        </p:txBody>
      </p:sp>
      <p:sp>
        <p:nvSpPr>
          <p:cNvPr id="7"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pic>
        <p:nvPicPr>
          <p:cNvPr id="10" name="Picture 2" descr="C:\Users\Patrick\AppData\Local\Microsoft\Windows\Temporary Internet Files\Content.Outlook\XEAH5S9I\NPELRALogoREFLEX - Copy.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4592" y="6087813"/>
            <a:ext cx="1054608" cy="616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151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3 bulleted list 1 col">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90550" y="1609724"/>
            <a:ext cx="3676650" cy="4257675"/>
          </a:xfrm>
        </p:spPr>
        <p:txBody>
          <a:bodyPr/>
          <a:lstStyle>
            <a:lvl1pPr>
              <a:defRPr lang="en-US" sz="2400" b="0" i="0" kern="1200" spc="-40" baseline="0" dirty="0" smtClean="0">
                <a:solidFill>
                  <a:srgbClr val="454545"/>
                </a:solidFill>
                <a:latin typeface="Arial" pitchFamily="34" charset="0"/>
                <a:ea typeface="+mn-ea"/>
                <a:cs typeface="Arial" pitchFamily="34" charset="0"/>
              </a:defRPr>
            </a:lvl1pPr>
            <a:lvl2pPr marL="461963" indent="-230188">
              <a:defRPr lang="en-US" sz="2000" b="0" i="0" kern="1200" baseline="0" dirty="0" smtClean="0">
                <a:solidFill>
                  <a:srgbClr val="7B7B7B"/>
                </a:solidFill>
                <a:latin typeface="Arial" pitchFamily="34" charset="0"/>
                <a:ea typeface="+mn-ea"/>
                <a:cs typeface="Arial" pitchFamily="34" charset="0"/>
              </a:defRPr>
            </a:lvl2pPr>
            <a:lvl3pPr marL="682625" indent="-230188">
              <a:tabLst>
                <a:tab pos="857250" algn="l"/>
              </a:tabLst>
              <a:defRPr lang="en-US" sz="1800" b="0" i="0" kern="1200" dirty="0">
                <a:solidFill>
                  <a:srgbClr val="7B7B7B"/>
                </a:solidFill>
                <a:latin typeface="Arial" pitchFamily="34" charset="0"/>
                <a:ea typeface="+mn-ea"/>
                <a:cs typeface="Arial" pitchFamily="34" charset="0"/>
              </a:defRPr>
            </a:lvl3pPr>
            <a:lvl4pPr marL="795337" indent="-342900">
              <a:defRPr/>
            </a:lvl4pPr>
            <a:lvl5pPr marL="795337" indent="-342900">
              <a:defRPr/>
            </a:lvl5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marL="461963" marR="0" lvl="1"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Second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Third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Fourth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Fifth level</a:t>
            </a:r>
          </a:p>
        </p:txBody>
      </p:sp>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dirty="0"/>
              <a:t>Click to edit Master title style</a:t>
            </a:r>
          </a:p>
        </p:txBody>
      </p:sp>
      <p:pic>
        <p:nvPicPr>
          <p:cNvPr id="6" name="Picture 5" descr="csod-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8"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sp>
        <p:nvSpPr>
          <p:cNvPr id="10" name="Picture Placeholder 3"/>
          <p:cNvSpPr>
            <a:spLocks noGrp="1"/>
          </p:cNvSpPr>
          <p:nvPr>
            <p:ph type="pic" sz="quarter" idx="11"/>
          </p:nvPr>
        </p:nvSpPr>
        <p:spPr>
          <a:xfrm>
            <a:off x="4953000" y="1828800"/>
            <a:ext cx="3429000" cy="3200400"/>
          </a:xfrm>
          <a:solidFill>
            <a:srgbClr val="FFFFFF"/>
          </a:solidFill>
          <a:ln w="38100" cmpd="sng">
            <a:solidFill>
              <a:srgbClr val="FFFFFF"/>
            </a:solidFill>
          </a:ln>
        </p:spPr>
        <p:txBody>
          <a:bodyPr/>
          <a:lstStyle>
            <a:lvl1pPr>
              <a:defRPr lang="en-US" sz="2400" b="1" i="0" kern="1200" spc="-40" baseline="0" dirty="0" smtClean="0">
                <a:solidFill>
                  <a:srgbClr val="454545"/>
                </a:solidFill>
                <a:latin typeface="Arial" pitchFamily="34" charset="0"/>
                <a:ea typeface="+mn-ea"/>
                <a:cs typeface="Arial" pitchFamily="34" charset="0"/>
              </a:defRPr>
            </a:lvl1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endParaRPr lang="en-US" dirty="0"/>
          </a:p>
        </p:txBody>
      </p:sp>
    </p:spTree>
    <p:extLst>
      <p:ext uri="{BB962C8B-B14F-4D97-AF65-F5344CB8AC3E}">
        <p14:creationId xmlns:p14="http://schemas.microsoft.com/office/powerpoint/2010/main" val="553201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Default blue bar">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dirty="0"/>
              <a:t>Click to edit Master title style</a:t>
            </a:r>
          </a:p>
        </p:txBody>
      </p:sp>
      <p:sp>
        <p:nvSpPr>
          <p:cNvPr id="10" name="Text Placeholder 2"/>
          <p:cNvSpPr>
            <a:spLocks noGrp="1"/>
          </p:cNvSpPr>
          <p:nvPr>
            <p:ph idx="1"/>
          </p:nvPr>
        </p:nvSpPr>
        <p:spPr>
          <a:xfrm>
            <a:off x="580028" y="1600200"/>
            <a:ext cx="7954373" cy="4267200"/>
          </a:xfrm>
          <a:prstGeom prst="rect">
            <a:avLst/>
          </a:prstGeom>
        </p:spPr>
        <p:txBody>
          <a:bodyPr vert="horz" lIns="0" tIns="0" rIns="0" bIns="0" rtlCol="0">
            <a:noAutofit/>
          </a:bodyPr>
          <a:lstStyle>
            <a:lvl1pPr>
              <a:defRPr lang="en-US" sz="2400" b="0" i="0" kern="1200" spc="-40" baseline="0" dirty="0" smtClean="0">
                <a:solidFill>
                  <a:srgbClr val="454545"/>
                </a:solidFill>
                <a:latin typeface="Arial" pitchFamily="34" charset="0"/>
                <a:ea typeface="+mn-ea"/>
                <a:cs typeface="Arial" pitchFamily="34" charset="0"/>
              </a:defRPr>
            </a:lvl1pPr>
            <a:lvl2pPr>
              <a:defRPr b="0">
                <a:solidFill>
                  <a:srgbClr val="7B7B7B"/>
                </a:solidFill>
                <a:latin typeface="Arial" pitchFamily="34" charset="0"/>
                <a:cs typeface="Arial" pitchFamily="34" charset="0"/>
              </a:defRPr>
            </a:lvl2pPr>
            <a:lvl3pPr>
              <a:defRPr b="0">
                <a:solidFill>
                  <a:srgbClr val="7B7B7B"/>
                </a:solidFill>
                <a:latin typeface="Arial" pitchFamily="34" charset="0"/>
                <a:cs typeface="Arial" pitchFamily="34" charset="0"/>
              </a:defRPr>
            </a:lvl3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lvl="1"/>
            <a:r>
              <a:rPr lang="en-US" dirty="0"/>
              <a:t>Second level</a:t>
            </a:r>
          </a:p>
          <a:p>
            <a:pPr lvl="2"/>
            <a:r>
              <a:rPr lang="en-US" dirty="0"/>
              <a:t>Third level</a:t>
            </a:r>
          </a:p>
        </p:txBody>
      </p:sp>
      <p:sp>
        <p:nvSpPr>
          <p:cNvPr id="5"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spTree>
    <p:extLst>
      <p:ext uri="{BB962C8B-B14F-4D97-AF65-F5344CB8AC3E}">
        <p14:creationId xmlns:p14="http://schemas.microsoft.com/office/powerpoint/2010/main" val="3895811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 top blue bar">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lvl1pPr>
              <a:defRPr>
                <a:solidFill>
                  <a:srgbClr val="02487E"/>
                </a:solidFill>
                <a:effectLst/>
              </a:defRPr>
            </a:lvl1pPr>
          </a:lstStyle>
          <a:p>
            <a:r>
              <a:rPr lang="en-US" dirty="0"/>
              <a:t>Click to edit Master title style</a:t>
            </a:r>
          </a:p>
        </p:txBody>
      </p:sp>
      <p:sp>
        <p:nvSpPr>
          <p:cNvPr id="7" name="Text Placeholder 2"/>
          <p:cNvSpPr>
            <a:spLocks noGrp="1"/>
          </p:cNvSpPr>
          <p:nvPr>
            <p:ph idx="1"/>
          </p:nvPr>
        </p:nvSpPr>
        <p:spPr>
          <a:xfrm>
            <a:off x="580028" y="1600200"/>
            <a:ext cx="7954373" cy="4267200"/>
          </a:xfrm>
          <a:prstGeom prst="rect">
            <a:avLst/>
          </a:prstGeom>
        </p:spPr>
        <p:txBody>
          <a:bodyPr vert="horz" lIns="0" tIns="0" rIns="0" bIns="0" rtlCol="0">
            <a:noAutofit/>
          </a:bodyPr>
          <a:lstStyle>
            <a:lvl1pPr>
              <a:defRPr lang="en-US" sz="2400" b="0" i="0" kern="1200" spc="-40" baseline="0" dirty="0" smtClean="0">
                <a:solidFill>
                  <a:srgbClr val="454545"/>
                </a:solidFill>
                <a:latin typeface="Arial" pitchFamily="34" charset="0"/>
                <a:ea typeface="+mn-ea"/>
                <a:cs typeface="Arial" pitchFamily="34" charset="0"/>
              </a:defRPr>
            </a:lvl1pPr>
            <a:lvl2pPr>
              <a:defRPr b="0">
                <a:solidFill>
                  <a:srgbClr val="7B7B7B"/>
                </a:solidFill>
                <a:latin typeface="Arial" pitchFamily="34" charset="0"/>
                <a:cs typeface="Arial" pitchFamily="34" charset="0"/>
              </a:defRPr>
            </a:lvl2pPr>
            <a:lvl3pPr>
              <a:defRPr b="0">
                <a:solidFill>
                  <a:srgbClr val="7B7B7B"/>
                </a:solidFill>
                <a:latin typeface="Arial" pitchFamily="34" charset="0"/>
                <a:cs typeface="Arial" pitchFamily="34" charset="0"/>
              </a:defRPr>
            </a:lvl3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lvl="1"/>
            <a:r>
              <a:rPr lang="en-US" dirty="0"/>
              <a:t>Second level</a:t>
            </a:r>
          </a:p>
          <a:p>
            <a:pPr lvl="2"/>
            <a:r>
              <a:rPr lang="en-US" dirty="0"/>
              <a:t>Third level</a:t>
            </a:r>
          </a:p>
        </p:txBody>
      </p:sp>
      <p:pic>
        <p:nvPicPr>
          <p:cNvPr id="8" name="Picture 7" descr="csod-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6"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spTree>
    <p:extLst>
      <p:ext uri="{BB962C8B-B14F-4D97-AF65-F5344CB8AC3E}">
        <p14:creationId xmlns:p14="http://schemas.microsoft.com/office/powerpoint/2010/main" val="68882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6154" y="5346880"/>
            <a:ext cx="3348447" cy="825321"/>
          </a:xfrm>
          <a:prstGeom prst="rect">
            <a:avLst/>
          </a:prstGeom>
        </p:spPr>
      </p:pic>
      <p:sp>
        <p:nvSpPr>
          <p:cNvPr id="4" name="Text Placeholder 5"/>
          <p:cNvSpPr>
            <a:spLocks noGrp="1"/>
          </p:cNvSpPr>
          <p:nvPr>
            <p:ph type="body" sz="quarter" idx="10" hasCustomPrompt="1"/>
          </p:nvPr>
        </p:nvSpPr>
        <p:spPr>
          <a:xfrm>
            <a:off x="0" y="1676400"/>
            <a:ext cx="9144000" cy="1752600"/>
          </a:xfrm>
        </p:spPr>
        <p:txBody>
          <a:bodyPr/>
          <a:lstStyle>
            <a:lvl1pPr marL="0" algn="ctr" defTabSz="914400" rtl="0" eaLnBrk="1" latinLnBrk="0" hangingPunct="1">
              <a:lnSpc>
                <a:spcPct val="80000"/>
              </a:lnSpc>
              <a:spcBef>
                <a:spcPct val="0"/>
              </a:spcBef>
              <a:buNone/>
              <a:defRPr lang="en-US" sz="6000" b="0" i="0" kern="1200" cap="none" spc="0" baseline="0" dirty="0" smtClean="0">
                <a:solidFill>
                  <a:schemeClr val="bg1"/>
                </a:solidFill>
                <a:effectLst>
                  <a:outerShdw blurRad="50800" dist="38100" dir="2700000" algn="tl" rotWithShape="0">
                    <a:srgbClr val="0B2C6F">
                      <a:alpha val="43000"/>
                    </a:srgbClr>
                  </a:outerShdw>
                </a:effectLst>
                <a:latin typeface="Arial"/>
                <a:ea typeface="+mj-ea"/>
                <a:cs typeface="Arial"/>
              </a:defRPr>
            </a:lvl1pPr>
          </a:lstStyle>
          <a:p>
            <a:pPr lvl="0"/>
            <a:r>
              <a:rPr lang="en-US" dirty="0"/>
              <a:t>Transition</a:t>
            </a:r>
          </a:p>
          <a:p>
            <a:pPr lvl="0"/>
            <a:r>
              <a:rPr lang="en-US" dirty="0"/>
              <a:t>Slide Title 1</a:t>
            </a:r>
          </a:p>
        </p:txBody>
      </p:sp>
    </p:spTree>
    <p:extLst>
      <p:ext uri="{BB962C8B-B14F-4D97-AF65-F5344CB8AC3E}">
        <p14:creationId xmlns:p14="http://schemas.microsoft.com/office/powerpoint/2010/main" val="1028343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sub header">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228600"/>
            <a:ext cx="7971020" cy="609600"/>
          </a:xfrm>
          <a:prstGeom prst="rect">
            <a:avLst/>
          </a:prstGeom>
        </p:spPr>
        <p:txBody>
          <a:bodyPr vert="horz" lIns="0" tIns="0" rIns="0" bIns="0" rtlCol="0" anchor="t" anchorCtr="0">
            <a:noAutofit/>
          </a:bodyPr>
          <a:lstStyle/>
          <a:p>
            <a:r>
              <a:rPr lang="en-US" dirty="0"/>
              <a:t>Click to edit Master title style</a:t>
            </a:r>
          </a:p>
        </p:txBody>
      </p:sp>
      <p:sp>
        <p:nvSpPr>
          <p:cNvPr id="8" name="Text Placeholder 2"/>
          <p:cNvSpPr>
            <a:spLocks noGrp="1"/>
          </p:cNvSpPr>
          <p:nvPr>
            <p:ph idx="10" hasCustomPrompt="1"/>
          </p:nvPr>
        </p:nvSpPr>
        <p:spPr>
          <a:xfrm>
            <a:off x="580028" y="762000"/>
            <a:ext cx="7954373" cy="457200"/>
          </a:xfrm>
          <a:prstGeom prst="rect">
            <a:avLst/>
          </a:prstGeom>
        </p:spPr>
        <p:txBody>
          <a:bodyPr vert="horz" lIns="0" tIns="0" rIns="0" bIns="0" rtlCol="0">
            <a:noAutofit/>
          </a:bodyPr>
          <a:lstStyle>
            <a:lvl1pPr marL="0" indent="0" algn="l" defTabSz="914400" rtl="0" eaLnBrk="1" latinLnBrk="0" hangingPunct="1">
              <a:spcBef>
                <a:spcPct val="20000"/>
              </a:spcBef>
              <a:buClr>
                <a:schemeClr val="accent6"/>
              </a:buClr>
              <a:buSzPct val="90000"/>
              <a:buFont typeface="Wingdings" pitchFamily="2" charset="2"/>
              <a:buNone/>
              <a:tabLst>
                <a:tab pos="633413" algn="l"/>
              </a:tabLst>
              <a:defRPr lang="en-US" sz="2500" b="0" i="0" kern="1200" spc="-60" baseline="0" dirty="0" smtClean="0">
                <a:solidFill>
                  <a:schemeClr val="accent5"/>
                </a:solidFill>
                <a:latin typeface="ScalaSans" pitchFamily="50" charset="0"/>
                <a:ea typeface="+mn-ea"/>
                <a:cs typeface="ScalaSansOT-Ita"/>
              </a:defRPr>
            </a:lvl1pPr>
          </a:lstStyle>
          <a:p>
            <a:pPr lvl="0"/>
            <a:r>
              <a:rPr lang="en-US" dirty="0"/>
              <a:t>Click to edit Master text</a:t>
            </a:r>
          </a:p>
        </p:txBody>
      </p:sp>
      <p:sp>
        <p:nvSpPr>
          <p:cNvPr id="11" name="Text Placeholder 2"/>
          <p:cNvSpPr>
            <a:spLocks noGrp="1"/>
          </p:cNvSpPr>
          <p:nvPr>
            <p:ph idx="1"/>
          </p:nvPr>
        </p:nvSpPr>
        <p:spPr>
          <a:xfrm>
            <a:off x="580028" y="1600200"/>
            <a:ext cx="7954373" cy="4267200"/>
          </a:xfrm>
          <a:prstGeom prst="rect">
            <a:avLst/>
          </a:prstGeom>
        </p:spPr>
        <p:txBody>
          <a:bodyPr vert="horz" lIns="0" tIns="0" rIns="0" bIns="0" rtlCol="0">
            <a:noAutofit/>
          </a:bodyPr>
          <a:lstStyle>
            <a:lvl1pPr>
              <a:defRPr lang="en-US" sz="2400" b="0" i="0" kern="1200" spc="-40" baseline="0" dirty="0" smtClean="0">
                <a:solidFill>
                  <a:srgbClr val="454545"/>
                </a:solidFill>
                <a:latin typeface="Arial" pitchFamily="34" charset="0"/>
                <a:ea typeface="+mn-ea"/>
                <a:cs typeface="Arial" pitchFamily="34" charset="0"/>
              </a:defRPr>
            </a:lvl1pPr>
            <a:lvl2pPr>
              <a:defRPr b="0">
                <a:solidFill>
                  <a:srgbClr val="7B7B7B"/>
                </a:solidFill>
                <a:latin typeface="Arial" pitchFamily="34" charset="0"/>
                <a:cs typeface="Arial" pitchFamily="34" charset="0"/>
              </a:defRPr>
            </a:lvl2pPr>
            <a:lvl3pPr>
              <a:defRPr b="0">
                <a:solidFill>
                  <a:srgbClr val="7B7B7B"/>
                </a:solidFill>
                <a:latin typeface="Arial" pitchFamily="34" charset="0"/>
                <a:cs typeface="Arial" pitchFamily="34" charset="0"/>
              </a:defRPr>
            </a:lvl3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lvl="1"/>
            <a:r>
              <a:rPr lang="en-US" dirty="0"/>
              <a:t>Second level</a:t>
            </a:r>
          </a:p>
          <a:p>
            <a:pPr lvl="2"/>
            <a:r>
              <a:rPr lang="en-US" dirty="0"/>
              <a:t>Third level</a:t>
            </a:r>
          </a:p>
        </p:txBody>
      </p:sp>
      <p:pic>
        <p:nvPicPr>
          <p:cNvPr id="10" name="Picture 9" descr="csod-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7"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spTree>
    <p:extLst>
      <p:ext uri="{BB962C8B-B14F-4D97-AF65-F5344CB8AC3E}">
        <p14:creationId xmlns:p14="http://schemas.microsoft.com/office/powerpoint/2010/main" val="321980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dirty="0"/>
              <a:t>Click to edit Master title style</a:t>
            </a:r>
          </a:p>
        </p:txBody>
      </p:sp>
      <p:pic>
        <p:nvPicPr>
          <p:cNvPr id="5" name="Picture 4" descr="csod-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6"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spTree>
    <p:extLst>
      <p:ext uri="{BB962C8B-B14F-4D97-AF65-F5344CB8AC3E}">
        <p14:creationId xmlns:p14="http://schemas.microsoft.com/office/powerpoint/2010/main" val="1842213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dirty="0"/>
              <a:t>Click to edit Master title style</a:t>
            </a:r>
          </a:p>
        </p:txBody>
      </p:sp>
      <p:sp>
        <p:nvSpPr>
          <p:cNvPr id="13"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spTree>
    <p:extLst>
      <p:ext uri="{BB962C8B-B14F-4D97-AF65-F5344CB8AC3E}">
        <p14:creationId xmlns:p14="http://schemas.microsoft.com/office/powerpoint/2010/main" val="1831127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590550" y="3362325"/>
            <a:ext cx="3676650" cy="2581275"/>
          </a:xfrm>
        </p:spPr>
        <p:txBody>
          <a:bodyPr/>
          <a:lstStyle>
            <a:lvl1pPr>
              <a:defRPr lang="en-US" sz="2400" b="1" i="0" kern="1200" spc="-40" baseline="0" dirty="0" smtClean="0">
                <a:solidFill>
                  <a:srgbClr val="454545"/>
                </a:solidFill>
                <a:latin typeface="Arial" pitchFamily="34" charset="0"/>
                <a:ea typeface="+mn-ea"/>
                <a:cs typeface="Arial" pitchFamily="34" charset="0"/>
              </a:defRPr>
            </a:lvl1pPr>
            <a:lvl2pPr marL="682625" indent="-230188">
              <a:tabLst>
                <a:tab pos="285750" algn="l"/>
              </a:tabLst>
              <a:defRPr lang="en-US" sz="2000" b="0" i="0" kern="1200" baseline="0" dirty="0" smtClean="0">
                <a:solidFill>
                  <a:srgbClr val="7B7B7B"/>
                </a:solidFill>
                <a:latin typeface="Arial" pitchFamily="34" charset="0"/>
                <a:ea typeface="+mn-ea"/>
                <a:cs typeface="Arial" pitchFamily="34" charset="0"/>
              </a:defRPr>
            </a:lvl2pPr>
            <a:lvl3pPr marL="682625" indent="-230188">
              <a:tabLst>
                <a:tab pos="285750" algn="l"/>
              </a:tabLst>
              <a:defRPr lang="en-US" sz="1800" b="0" i="0" kern="1200" dirty="0">
                <a:solidFill>
                  <a:srgbClr val="7B7B7B"/>
                </a:solidFill>
                <a:latin typeface="Arial" pitchFamily="34" charset="0"/>
                <a:ea typeface="+mn-ea"/>
                <a:cs typeface="Arial" pitchFamily="34" charset="0"/>
              </a:defRPr>
            </a:lvl3pPr>
            <a:lvl4pPr marL="795337" indent="-342900">
              <a:defRPr/>
            </a:lvl4pPr>
            <a:lvl5pPr marL="795337" indent="-342900">
              <a:defRPr/>
            </a:lvl5pPr>
          </a:lstStyle>
          <a:p>
            <a:pPr marL="461963" marR="0" lvl="1"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Second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Third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Fourth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Fifth level</a:t>
            </a:r>
          </a:p>
        </p:txBody>
      </p:sp>
      <p:sp>
        <p:nvSpPr>
          <p:cNvPr id="7"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dirty="0"/>
              <a:t>Click to edit Master title style</a:t>
            </a:r>
          </a:p>
        </p:txBody>
      </p:sp>
      <p:pic>
        <p:nvPicPr>
          <p:cNvPr id="10" name="Picture 9" descr="csod-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12" name="Picture Placeholder 3"/>
          <p:cNvSpPr>
            <a:spLocks noGrp="1"/>
          </p:cNvSpPr>
          <p:nvPr>
            <p:ph type="pic" sz="quarter" idx="11"/>
          </p:nvPr>
        </p:nvSpPr>
        <p:spPr>
          <a:xfrm>
            <a:off x="4953000" y="1828800"/>
            <a:ext cx="3429000" cy="3200400"/>
          </a:xfrm>
          <a:solidFill>
            <a:srgbClr val="FFFFFF"/>
          </a:solidFill>
          <a:ln w="38100" cmpd="sng">
            <a:solidFill>
              <a:srgbClr val="FFFFFF"/>
            </a:solidFill>
          </a:ln>
        </p:spPr>
        <p:txBody>
          <a:bodyPr/>
          <a:lstStyle>
            <a:lvl1pPr>
              <a:defRPr lang="en-US" sz="2400" b="1" i="0" kern="1200" spc="-40" baseline="0" dirty="0" smtClean="0">
                <a:solidFill>
                  <a:srgbClr val="454545"/>
                </a:solidFill>
                <a:latin typeface="Arial" pitchFamily="34" charset="0"/>
                <a:ea typeface="+mn-ea"/>
                <a:cs typeface="Arial" pitchFamily="34" charset="0"/>
              </a:defRPr>
            </a:lvl1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endParaRPr lang="en-US" dirty="0"/>
          </a:p>
        </p:txBody>
      </p:sp>
      <p:sp>
        <p:nvSpPr>
          <p:cNvPr id="3" name="Text Placeholder 2"/>
          <p:cNvSpPr>
            <a:spLocks noGrp="1"/>
          </p:cNvSpPr>
          <p:nvPr>
            <p:ph type="body" sz="quarter" idx="12"/>
          </p:nvPr>
        </p:nvSpPr>
        <p:spPr>
          <a:xfrm>
            <a:off x="533400" y="1676400"/>
            <a:ext cx="2971800" cy="914400"/>
          </a:xfrm>
        </p:spPr>
        <p:txBody>
          <a:bodyPr/>
          <a:lstStyle>
            <a:lvl1pPr>
              <a:defRPr lang="en-US" sz="2400" b="0" i="0" kern="1200" spc="0" baseline="0" dirty="0" smtClean="0">
                <a:solidFill>
                  <a:schemeClr val="accent5"/>
                </a:solidFill>
                <a:latin typeface="Arial" pitchFamily="34" charset="0"/>
                <a:ea typeface="+mn-ea"/>
                <a:cs typeface="Arial" pitchFamily="34" charset="0"/>
              </a:defRPr>
            </a:lvl1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a:t>
            </a:r>
          </a:p>
        </p:txBody>
      </p:sp>
      <p:sp>
        <p:nvSpPr>
          <p:cNvPr id="9"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spTree>
    <p:extLst>
      <p:ext uri="{BB962C8B-B14F-4D97-AF65-F5344CB8AC3E}">
        <p14:creationId xmlns:p14="http://schemas.microsoft.com/office/powerpoint/2010/main" val="30148065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02336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nd Picture Fade on Path">
    <p:spTree>
      <p:nvGrpSpPr>
        <p:cNvPr id="1" name=""/>
        <p:cNvGrpSpPr/>
        <p:nvPr/>
      </p:nvGrpSpPr>
      <p:grpSpPr>
        <a:xfrm>
          <a:off x="0" y="0"/>
          <a:ext cx="0" cy="0"/>
          <a:chOff x="0" y="0"/>
          <a:chExt cx="0" cy="0"/>
        </a:xfrm>
      </p:grpSpPr>
      <p:sp>
        <p:nvSpPr>
          <p:cNvPr id="2" name="Title 1"/>
          <p:cNvSpPr>
            <a:spLocks noGrp="1"/>
          </p:cNvSpPr>
          <p:nvPr>
            <p:ph type="title"/>
          </p:nvPr>
        </p:nvSpPr>
        <p:spPr>
          <a:xfrm>
            <a:off x="1567114" y="188876"/>
            <a:ext cx="5314951" cy="584775"/>
          </a:xfrm>
        </p:spPr>
        <p:txBody>
          <a:bodyPr anchor="t">
            <a:noAutofit/>
          </a:bodyPr>
          <a:lstStyle>
            <a:lvl1pPr>
              <a:defRPr sz="3800" b="1">
                <a:gradFill>
                  <a:gsLst>
                    <a:gs pos="0">
                      <a:schemeClr val="accent2">
                        <a:lumMod val="85000"/>
                      </a:schemeClr>
                    </a:gs>
                    <a:gs pos="100000">
                      <a:schemeClr val="accent2">
                        <a:lumMod val="85000"/>
                      </a:schemeClr>
                    </a:gs>
                  </a:gsLst>
                  <a:lin ang="0" scaled="1"/>
                </a:gradFill>
                <a:latin typeface="+mn-lt"/>
              </a:defRPr>
            </a:lvl1pPr>
          </a:lstStyle>
          <a:p>
            <a:r>
              <a:rPr lang="en-US" dirty="0"/>
              <a:t>Click to edit Master title style</a:t>
            </a:r>
          </a:p>
        </p:txBody>
      </p:sp>
      <p:sp>
        <p:nvSpPr>
          <p:cNvPr id="12" name="Text Placeholder 11"/>
          <p:cNvSpPr>
            <a:spLocks noGrp="1"/>
          </p:cNvSpPr>
          <p:nvPr>
            <p:ph type="body" sz="quarter" idx="14"/>
          </p:nvPr>
        </p:nvSpPr>
        <p:spPr>
          <a:xfrm>
            <a:off x="2487531" y="1544856"/>
            <a:ext cx="5314951" cy="4182177"/>
          </a:xfrm>
        </p:spPr>
        <p:txBody>
          <a:bodyPr>
            <a:noAutofit/>
          </a:bodyPr>
          <a:lstStyle>
            <a:lvl1pPr marL="0" indent="0">
              <a:lnSpc>
                <a:spcPct val="100000"/>
              </a:lnSpc>
              <a:spcBef>
                <a:spcPts val="1200"/>
              </a:spcBef>
              <a:buNone/>
              <a:defRPr sz="2800">
                <a:solidFill>
                  <a:schemeClr val="bg1"/>
                </a:solidFill>
              </a:defRPr>
            </a:lvl1pPr>
            <a:lvl2pPr marL="0" indent="0">
              <a:lnSpc>
                <a:spcPct val="100000"/>
              </a:lnSpc>
              <a:spcBef>
                <a:spcPts val="1200"/>
              </a:spcBef>
              <a:buNone/>
              <a:defRPr sz="2800">
                <a:solidFill>
                  <a:schemeClr val="bg1"/>
                </a:solidFill>
              </a:defRPr>
            </a:lvl2pPr>
            <a:lvl3pPr marL="0" indent="0">
              <a:lnSpc>
                <a:spcPct val="100000"/>
              </a:lnSpc>
              <a:spcBef>
                <a:spcPts val="1200"/>
              </a:spcBef>
              <a:buNone/>
              <a:defRPr sz="2800">
                <a:solidFill>
                  <a:schemeClr val="bg1"/>
                </a:solidFill>
              </a:defRPr>
            </a:lvl3pPr>
            <a:lvl4pPr marL="0" indent="0">
              <a:lnSpc>
                <a:spcPct val="100000"/>
              </a:lnSpc>
              <a:spcBef>
                <a:spcPts val="1200"/>
              </a:spcBef>
              <a:buNone/>
              <a:defRPr sz="2800">
                <a:solidFill>
                  <a:schemeClr val="bg1"/>
                </a:solidFill>
              </a:defRPr>
            </a:lvl4pPr>
            <a:lvl5pPr marL="0" indent="0">
              <a:lnSpc>
                <a:spcPct val="100000"/>
              </a:lnSpc>
              <a:spcBef>
                <a:spcPts val="1200"/>
              </a:spcBef>
              <a:buNone/>
              <a:defRPr sz="2800">
                <a:solidFill>
                  <a:schemeClr val="bg1"/>
                </a:solidFill>
              </a:defRPr>
            </a:lvl5pPr>
            <a:lvl6pPr marL="0" indent="0">
              <a:lnSpc>
                <a:spcPct val="100000"/>
              </a:lnSpc>
              <a:spcBef>
                <a:spcPts val="1200"/>
              </a:spcBef>
              <a:buNone/>
              <a:defRPr sz="2800">
                <a:solidFill>
                  <a:schemeClr val="bg1"/>
                </a:solidFill>
              </a:defRPr>
            </a:lvl6pPr>
            <a:lvl7pPr marL="0" indent="0">
              <a:lnSpc>
                <a:spcPct val="100000"/>
              </a:lnSpc>
              <a:spcBef>
                <a:spcPts val="1200"/>
              </a:spcBef>
              <a:buNone/>
              <a:defRPr sz="2800">
                <a:solidFill>
                  <a:schemeClr val="bg1"/>
                </a:solidFill>
              </a:defRPr>
            </a:lvl7pPr>
            <a:lvl8pPr marL="0" indent="0">
              <a:lnSpc>
                <a:spcPct val="100000"/>
              </a:lnSpc>
              <a:spcBef>
                <a:spcPts val="1200"/>
              </a:spcBef>
              <a:buNone/>
              <a:defRPr sz="2800">
                <a:solidFill>
                  <a:schemeClr val="bg1"/>
                </a:solidFill>
              </a:defRPr>
            </a:lvl8pPr>
            <a:lvl9pPr marL="0" indent="0">
              <a:lnSpc>
                <a:spcPct val="100000"/>
              </a:lnSpc>
              <a:spcBef>
                <a:spcPts val="1200"/>
              </a:spcBef>
              <a:buNone/>
              <a:defRPr sz="2800">
                <a:solidFill>
                  <a:schemeClr val="bg1"/>
                </a:solidFill>
              </a:defRPr>
            </a:lvl9pPr>
          </a:lstStyle>
          <a:p>
            <a:pPr lvl="0"/>
            <a:r>
              <a:rPr lang="en-US" dirty="0"/>
              <a:t>Click to edit Master text styles</a:t>
            </a:r>
          </a:p>
        </p:txBody>
      </p:sp>
      <p:sp>
        <p:nvSpPr>
          <p:cNvPr id="8" name="Picture Placeholder 7"/>
          <p:cNvSpPr>
            <a:spLocks noGrp="1"/>
          </p:cNvSpPr>
          <p:nvPr>
            <p:ph type="pic" sz="quarter" idx="13"/>
          </p:nvPr>
        </p:nvSpPr>
        <p:spPr>
          <a:xfrm>
            <a:off x="306806" y="1419727"/>
            <a:ext cx="1792877" cy="4645152"/>
          </a:xfrm>
          <a:effectLst>
            <a:glow rad="101600">
              <a:srgbClr val="FFFFFF">
                <a:alpha val="40000"/>
              </a:srgbClr>
            </a:glow>
            <a:reflection blurRad="6350" stA="50000" endA="300" endPos="55000" dir="5400000" sy="-100000" algn="bl" rotWithShape="0"/>
          </a:effectLst>
        </p:spPr>
        <p:txBody>
          <a:bodyPr/>
          <a:lstStyle>
            <a:lvl1pPr marL="0" indent="0">
              <a:buNone/>
              <a:defRPr/>
            </a:lvl1pPr>
          </a:lstStyle>
          <a:p>
            <a:endParaRPr lang="en-US" dirty="0"/>
          </a:p>
        </p:txBody>
      </p:sp>
      <p:sp>
        <p:nvSpPr>
          <p:cNvPr id="6" name="Rectangle 5"/>
          <p:cNvSpPr/>
          <p:nvPr userDrawn="1"/>
        </p:nvSpPr>
        <p:spPr>
          <a:xfrm>
            <a:off x="9423838" y="10886"/>
            <a:ext cx="1390005"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Edit the text with your own</a:t>
            </a:r>
            <a:r>
              <a:rPr lang="en-US" sz="1600" baseline="0" dirty="0">
                <a:solidFill>
                  <a:prstClr val="white">
                    <a:lumMod val="50000"/>
                  </a:prstClr>
                </a:solidFill>
                <a:latin typeface="Calibri Light" panose="020F0302020204030204" pitchFamily="34" charset="0"/>
                <a:cs typeface="Calibri" panose="020F0502020204030204" pitchFamily="34" charset="0"/>
              </a:rPr>
              <a:t> short phrases.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dirty="0">
                <a:solidFill>
                  <a:prstClr val="white">
                    <a:lumMod val="50000"/>
                  </a:prstClr>
                </a:solidFill>
                <a:latin typeface="Calibri Light" panose="020F0302020204030204" pitchFamily="34" charset="0"/>
                <a:cs typeface="Calibri" panose="020F0502020204030204" pitchFamily="34" charset="0"/>
              </a:rPr>
              <a:t>To change the sample image, select the picture and delete it. Now click the Pictures icon in the placeholder to insert your own image.</a:t>
            </a:r>
          </a:p>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a:spcBef>
                <a:spcPts val="600"/>
              </a:spcBef>
            </a:pPr>
            <a:endParaRPr lang="en-US" sz="16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2055571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p:cNvSpPr>
            <a:spLocks noGrp="1"/>
          </p:cNvSpPr>
          <p:nvPr>
            <p:ph type="dt" sz="half" idx="14"/>
          </p:nvPr>
        </p:nvSpPr>
        <p:spPr>
          <a:xfrm>
            <a:off x="7162800" y="189468"/>
            <a:ext cx="1828800" cy="365125"/>
          </a:xfrm>
          <a:prstGeom prst="rect">
            <a:avLst/>
          </a:prstGeom>
        </p:spPr>
        <p:txBody>
          <a:bodyPr/>
          <a:lstStyle/>
          <a:p>
            <a:fld id="{63AD2919-BC8E-45D5-AE3B-EAF8BA07FC31}" type="datetime1">
              <a:rPr lang="en-US" smtClean="0"/>
              <a:t>12/17/2019</a:t>
            </a:fld>
            <a:endParaRPr lang="en-US" dirty="0"/>
          </a:p>
        </p:txBody>
      </p:sp>
      <p:sp>
        <p:nvSpPr>
          <p:cNvPr id="10" name="Slide Number Placeholder 9"/>
          <p:cNvSpPr>
            <a:spLocks noGrp="1"/>
          </p:cNvSpPr>
          <p:nvPr>
            <p:ph type="sldNum" sz="quarter" idx="15"/>
          </p:nvPr>
        </p:nvSpPr>
        <p:spPr>
          <a:xfrm>
            <a:off x="7159752" y="6356350"/>
            <a:ext cx="1137684" cy="365125"/>
          </a:xfrm>
          <a:prstGeom prst="rect">
            <a:avLst/>
          </a:prstGeom>
        </p:spPr>
        <p:txBody>
          <a:bodyPr/>
          <a:lstStyle/>
          <a:p>
            <a:fld id="{7BBBBC42-4107-4EF0-9C2A-7A5A1448EB50}" type="slidenum">
              <a:rPr lang="en-US" smtClean="0"/>
              <a:t>‹#›</a:t>
            </a:fld>
            <a:endParaRPr lang="en-US" dirty="0"/>
          </a:p>
        </p:txBody>
      </p:sp>
      <p:sp>
        <p:nvSpPr>
          <p:cNvPr id="11" name="Footer Placeholder 10"/>
          <p:cNvSpPr>
            <a:spLocks noGrp="1"/>
          </p:cNvSpPr>
          <p:nvPr>
            <p:ph type="ftr" sz="quarter" idx="16"/>
          </p:nvPr>
        </p:nvSpPr>
        <p:spPr>
          <a:xfrm>
            <a:off x="1069848" y="6356350"/>
            <a:ext cx="5102352" cy="365125"/>
          </a:xfrm>
          <a:prstGeom prst="rect">
            <a:avLst/>
          </a:prstGeom>
        </p:spPr>
        <p:txBody>
          <a:bodyPr/>
          <a:lstStyle>
            <a:lvl1pPr>
              <a:defRPr sz="1600"/>
            </a:lvl1pPr>
          </a:lstStyle>
          <a:p>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pic>
        <p:nvPicPr>
          <p:cNvPr id="7" name="Picture 5" descr="Logo_Darker_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162764"/>
            <a:ext cx="914400" cy="46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1675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p:cNvSpPr>
            <a:spLocks noGrp="1" noChangeArrowheads="1"/>
          </p:cNvSpPr>
          <p:nvPr>
            <p:ph type="sldNum" sz="quarter" idx="10"/>
          </p:nvPr>
        </p:nvSpPr>
        <p:spPr>
          <a:xfrm>
            <a:off x="6781800" y="1600200"/>
            <a:ext cx="2133600" cy="323850"/>
          </a:xfrm>
          <a:prstGeom prst="rect">
            <a:avLst/>
          </a:prstGeom>
        </p:spPr>
        <p:txBody>
          <a:bodyPr/>
          <a:lstStyle>
            <a:lvl1pPr>
              <a:defRPr/>
            </a:lvl1pPr>
          </a:lstStyle>
          <a:p>
            <a:pPr>
              <a:defRPr/>
            </a:pPr>
            <a:fld id="{2FD7DD6C-C0DB-48B8-AF49-58AE8B32A012}" type="slidenum">
              <a:rPr lang="en-US"/>
              <a:pPr>
                <a:defRPr/>
              </a:pPr>
              <a:t>‹#›</a:t>
            </a:fld>
            <a:endParaRPr lang="en-US" dirty="0"/>
          </a:p>
        </p:txBody>
      </p:sp>
      <p:pic>
        <p:nvPicPr>
          <p:cNvPr id="7" name="Picture 5" descr="Logo_Darker_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162764"/>
            <a:ext cx="914400" cy="46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97813" y="6096000"/>
            <a:ext cx="1158082"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275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xfrm>
            <a:off x="6781800" y="1600200"/>
            <a:ext cx="2133600" cy="323850"/>
          </a:xfrm>
          <a:prstGeom prst="rect">
            <a:avLst/>
          </a:prstGeom>
          <a:ln/>
        </p:spPr>
        <p:txBody>
          <a:bodyPr/>
          <a:lstStyle>
            <a:lvl1pPr>
              <a:defRPr/>
            </a:lvl1pPr>
          </a:lstStyle>
          <a:p>
            <a:pPr>
              <a:defRPr/>
            </a:pPr>
            <a:fld id="{BB817F42-CB2C-404E-88C1-987869E3C186}" type="slidenum">
              <a:rPr lang="en-US"/>
              <a:pPr>
                <a:defRPr/>
              </a:pPr>
              <a:t>‹#›</a:t>
            </a:fld>
            <a:endParaRPr lang="en-US" dirty="0"/>
          </a:p>
        </p:txBody>
      </p:sp>
      <p:pic>
        <p:nvPicPr>
          <p:cNvPr id="8" name="Picture 5" descr="Logo_Darker_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162764"/>
            <a:ext cx="914400" cy="46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97813" y="6096000"/>
            <a:ext cx="1158082"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2664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6781800" y="1600200"/>
            <a:ext cx="2133600" cy="323850"/>
          </a:xfrm>
          <a:prstGeom prst="rect">
            <a:avLst/>
          </a:prstGeom>
          <a:ln/>
        </p:spPr>
        <p:txBody>
          <a:bodyPr/>
          <a:lstStyle>
            <a:lvl1pPr>
              <a:defRPr/>
            </a:lvl1pPr>
          </a:lstStyle>
          <a:p>
            <a:pPr>
              <a:defRPr/>
            </a:pPr>
            <a:fld id="{769683B5-BDAC-4426-B4D9-2C0F78691288}" type="slidenum">
              <a:rPr lang="en-US"/>
              <a:pPr>
                <a:defRPr/>
              </a:pPr>
              <a:t>‹#›</a:t>
            </a:fld>
            <a:endParaRPr lang="en-US" dirty="0"/>
          </a:p>
        </p:txBody>
      </p:sp>
    </p:spTree>
    <p:extLst>
      <p:ext uri="{BB962C8B-B14F-4D97-AF65-F5344CB8AC3E}">
        <p14:creationId xmlns:p14="http://schemas.microsoft.com/office/powerpoint/2010/main" val="190123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 blue backgroun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0" y="2832100"/>
            <a:ext cx="9144000" cy="1752600"/>
          </a:xfrm>
        </p:spPr>
        <p:txBody>
          <a:bodyPr/>
          <a:lstStyle>
            <a:lvl1pPr marL="0" algn="ctr" defTabSz="914400" rtl="0" eaLnBrk="1" latinLnBrk="0" hangingPunct="1">
              <a:lnSpc>
                <a:spcPct val="80000"/>
              </a:lnSpc>
              <a:spcBef>
                <a:spcPct val="0"/>
              </a:spcBef>
              <a:buNone/>
              <a:defRPr lang="en-US" sz="6000" b="0" i="0" kern="1200" cap="none" spc="0" baseline="0" dirty="0" smtClean="0">
                <a:solidFill>
                  <a:schemeClr val="bg1"/>
                </a:solidFill>
                <a:effectLst>
                  <a:outerShdw blurRad="50800" dist="38100" dir="2700000" algn="tl" rotWithShape="0">
                    <a:srgbClr val="0B2C6F">
                      <a:alpha val="43000"/>
                    </a:srgbClr>
                  </a:outerShdw>
                </a:effectLst>
                <a:latin typeface="Arial"/>
                <a:ea typeface="+mj-ea"/>
                <a:cs typeface="Arial"/>
              </a:defRPr>
            </a:lvl1pPr>
          </a:lstStyle>
          <a:p>
            <a:pPr lvl="0"/>
            <a:r>
              <a:rPr lang="en-US" dirty="0"/>
              <a:t>Transition</a:t>
            </a:r>
          </a:p>
          <a:p>
            <a:pPr lvl="0"/>
            <a:r>
              <a:rPr lang="en-US" dirty="0"/>
              <a:t>Slide Title 2</a:t>
            </a:r>
          </a:p>
        </p:txBody>
      </p:sp>
    </p:spTree>
    <p:extLst>
      <p:ext uri="{BB962C8B-B14F-4D97-AF65-F5344CB8AC3E}">
        <p14:creationId xmlns:p14="http://schemas.microsoft.com/office/powerpoint/2010/main" val="307317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7897FA-E275-48DB-97A0-BC0D76DAB3AC}"/>
              </a:ext>
            </a:extLst>
          </p:cNvPr>
          <p:cNvSpPr>
            <a:spLocks noGrp="1"/>
          </p:cNvSpPr>
          <p:nvPr>
            <p:ph/>
          </p:nvPr>
        </p:nvSpPr>
        <p:spPr>
          <a:xfrm>
            <a:off x="579438" y="457200"/>
            <a:ext cx="7970837" cy="5410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Logo_Darker_2">
            <a:extLst>
              <a:ext uri="{FF2B5EF4-FFF2-40B4-BE49-F238E27FC236}">
                <a16:creationId xmlns:a16="http://schemas.microsoft.com/office/drawing/2014/main" id="{B71D7C94-97D7-4C05-AD23-A0FCC06C7AA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6248400"/>
            <a:ext cx="914400" cy="46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787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2" name="Picture 25" descr="Logo_Darker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096000"/>
            <a:ext cx="990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646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19193"/>
            <a:ext cx="8229600" cy="93295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2061908"/>
            <a:ext cx="8229600" cy="40642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25" descr="Logo_Darker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131" y="6126163"/>
            <a:ext cx="990600" cy="5715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7" name="Picture 6"/>
          <p:cNvPicPr>
            <a:picLocks noChangeAspect="1"/>
          </p:cNvPicPr>
          <p:nvPr userDrawn="1"/>
        </p:nvPicPr>
        <p:blipFill>
          <a:blip r:embed="rId3"/>
          <a:stretch>
            <a:fillRect/>
          </a:stretch>
        </p:blipFill>
        <p:spPr>
          <a:xfrm>
            <a:off x="7729979" y="6235923"/>
            <a:ext cx="1295030" cy="461740"/>
          </a:xfrm>
          <a:prstGeom prst="rect">
            <a:avLst/>
          </a:prstGeom>
        </p:spPr>
      </p:pic>
    </p:spTree>
    <p:extLst>
      <p:ext uri="{BB962C8B-B14F-4D97-AF65-F5344CB8AC3E}">
        <p14:creationId xmlns:p14="http://schemas.microsoft.com/office/powerpoint/2010/main" val="2153829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lstStyle/>
          <a:p>
            <a:r>
              <a:rPr lang="en-US"/>
              <a:t>Click to edit Master title style</a:t>
            </a:r>
          </a:p>
        </p:txBody>
      </p:sp>
      <p:sp>
        <p:nvSpPr>
          <p:cNvPr id="4" name="Slide Number Placeholder 3"/>
          <p:cNvSpPr>
            <a:spLocks noGrp="1"/>
          </p:cNvSpPr>
          <p:nvPr>
            <p:ph type="sldNum" sz="quarter" idx="10"/>
          </p:nvPr>
        </p:nvSpPr>
        <p:spPr>
          <a:xfrm>
            <a:off x="6629400" y="1600200"/>
            <a:ext cx="2133600" cy="323850"/>
          </a:xfrm>
          <a:prstGeom prst="rect">
            <a:avLst/>
          </a:prstGeom>
        </p:spPr>
        <p:txBody>
          <a:bodyPr/>
          <a:lstStyle>
            <a:lvl1pPr>
              <a:defRPr/>
            </a:lvl1pPr>
          </a:lstStyle>
          <a:p>
            <a:pPr>
              <a:defRPr/>
            </a:pPr>
            <a:fld id="{FC35DC2B-C5AB-4B6A-89D2-3A09C65B8A4A}" type="slidenum">
              <a:rPr lang="en-US"/>
              <a:pPr>
                <a:defRPr/>
              </a:pPr>
              <a:t>‹#›</a:t>
            </a:fld>
            <a:endParaRPr lang="en-US" dirty="0"/>
          </a:p>
        </p:txBody>
      </p:sp>
      <p:pic>
        <p:nvPicPr>
          <p:cNvPr id="5" name="Picture 25" descr="Logo_Darker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096000"/>
            <a:ext cx="990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Users\Patrick\AppData\Local\Microsoft\Windows\Temporary Internet Files\Content.Outlook\XEAH5S9I\bob_ramsey_logo_colo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72400" y="5996354"/>
            <a:ext cx="1202470" cy="70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3600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6781800" y="1600200"/>
            <a:ext cx="2133600" cy="323850"/>
          </a:xfrm>
          <a:prstGeom prst="rect">
            <a:avLst/>
          </a:prstGeom>
        </p:spPr>
        <p:txBody>
          <a:bodyPr/>
          <a:lstStyle>
            <a:lvl1pPr>
              <a:defRPr/>
            </a:lvl1pPr>
          </a:lstStyle>
          <a:p>
            <a:fld id="{D0FCED64-27FB-435F-AA63-E7927D2100A0}" type="slidenum">
              <a:rPr lang="en-US" altLang="en-US"/>
              <a:pPr/>
              <a:t>‹#›</a:t>
            </a:fld>
            <a:endParaRPr lang="en-US" altLang="en-US" dirty="0"/>
          </a:p>
        </p:txBody>
      </p:sp>
      <p:pic>
        <p:nvPicPr>
          <p:cNvPr id="4" name="Picture 25" descr="Logo_Darker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131" y="6126163"/>
            <a:ext cx="990600" cy="5715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a:stretch>
            <a:fillRect/>
          </a:stretch>
        </p:blipFill>
        <p:spPr>
          <a:xfrm>
            <a:off x="7729979" y="6235923"/>
            <a:ext cx="1295030" cy="461740"/>
          </a:xfrm>
          <a:prstGeom prst="rect">
            <a:avLst/>
          </a:prstGeom>
        </p:spPr>
      </p:pic>
    </p:spTree>
    <p:extLst>
      <p:ext uri="{BB962C8B-B14F-4D97-AF65-F5344CB8AC3E}">
        <p14:creationId xmlns:p14="http://schemas.microsoft.com/office/powerpoint/2010/main" val="3021550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p:cNvSpPr>
            <a:spLocks noGrp="1" noChangeArrowheads="1"/>
          </p:cNvSpPr>
          <p:nvPr>
            <p:ph type="sldNum" sz="quarter" idx="10"/>
          </p:nvPr>
        </p:nvSpPr>
        <p:spPr>
          <a:xfrm>
            <a:off x="6781800" y="1600200"/>
            <a:ext cx="2133600" cy="323850"/>
          </a:xfrm>
          <a:prstGeom prst="rect">
            <a:avLst/>
          </a:prstGeom>
        </p:spPr>
        <p:txBody>
          <a:bodyPr/>
          <a:lstStyle>
            <a:lvl1pPr>
              <a:defRPr/>
            </a:lvl1pPr>
          </a:lstStyle>
          <a:p>
            <a:pPr>
              <a:defRPr/>
            </a:pPr>
            <a:fld id="{2FD7DD6C-C0DB-48B8-AF49-58AE8B32A012}" type="slidenum">
              <a:rPr lang="en-US"/>
              <a:pPr>
                <a:defRPr/>
              </a:pPr>
              <a:t>‹#›</a:t>
            </a:fld>
            <a:endParaRPr lang="en-US" dirty="0"/>
          </a:p>
        </p:txBody>
      </p:sp>
      <p:pic>
        <p:nvPicPr>
          <p:cNvPr id="7" name="Picture 5" descr="Logo_Darker_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162764"/>
            <a:ext cx="914400" cy="46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a:stretch>
            <a:fillRect/>
          </a:stretch>
        </p:blipFill>
        <p:spPr>
          <a:xfrm>
            <a:off x="7729979" y="6235923"/>
            <a:ext cx="1295030" cy="461740"/>
          </a:xfrm>
          <a:prstGeom prst="rect">
            <a:avLst/>
          </a:prstGeom>
        </p:spPr>
      </p:pic>
    </p:spTree>
    <p:extLst>
      <p:ext uri="{BB962C8B-B14F-4D97-AF65-F5344CB8AC3E}">
        <p14:creationId xmlns:p14="http://schemas.microsoft.com/office/powerpoint/2010/main" val="36884577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6E6E519-17C7-465C-AB1D-B521EB20315F}" type="datetimeFigureOut">
              <a:rPr lang="en-US" smtClean="0"/>
              <a:t>12/17/2019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FF4294-1615-4076-9E70-E835ABDD3087}" type="slidenum">
              <a:rPr lang="en-US" smtClean="0"/>
              <a:t>‹#›</a:t>
            </a:fld>
            <a:endParaRPr lang="en-US" dirty="0"/>
          </a:p>
        </p:txBody>
      </p:sp>
      <p:pic>
        <p:nvPicPr>
          <p:cNvPr id="7" name="Picture 25" descr="Logo_Darker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131" y="6126163"/>
            <a:ext cx="990600" cy="5715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a:stretch>
            <a:fillRect/>
          </a:stretch>
        </p:blipFill>
        <p:spPr>
          <a:xfrm>
            <a:off x="7729979" y="6235923"/>
            <a:ext cx="1295030" cy="461740"/>
          </a:xfrm>
          <a:prstGeom prst="rect">
            <a:avLst/>
          </a:prstGeom>
        </p:spPr>
      </p:pic>
    </p:spTree>
    <p:extLst>
      <p:ext uri="{BB962C8B-B14F-4D97-AF65-F5344CB8AC3E}">
        <p14:creationId xmlns:p14="http://schemas.microsoft.com/office/powerpoint/2010/main" val="2265768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fault blue ba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dirty="0"/>
              <a:t>Click to edit Master title style</a:t>
            </a:r>
          </a:p>
        </p:txBody>
      </p:sp>
      <p:sp>
        <p:nvSpPr>
          <p:cNvPr id="8" name="Text Placeholder 2"/>
          <p:cNvSpPr>
            <a:spLocks noGrp="1"/>
          </p:cNvSpPr>
          <p:nvPr>
            <p:ph type="body" sz="quarter" idx="10"/>
          </p:nvPr>
        </p:nvSpPr>
        <p:spPr>
          <a:xfrm>
            <a:off x="590550" y="1609724"/>
            <a:ext cx="7943850" cy="4257675"/>
          </a:xfrm>
        </p:spPr>
        <p:txBody>
          <a:bodyPr/>
          <a:lstStyle>
            <a:lvl1pPr>
              <a:defRPr lang="en-US" sz="2400" b="0" i="0" kern="1200" spc="-40" baseline="0" dirty="0" smtClean="0">
                <a:solidFill>
                  <a:srgbClr val="454545"/>
                </a:solidFill>
                <a:latin typeface="Arial" pitchFamily="34" charset="0"/>
                <a:ea typeface="+mn-ea"/>
                <a:cs typeface="Arial" pitchFamily="34" charset="0"/>
              </a:defRPr>
            </a:lvl1pPr>
            <a:lvl2pPr marL="461963" indent="-230188">
              <a:defRPr lang="en-US" sz="2000" b="0" i="0" kern="1200" baseline="0" dirty="0" smtClean="0">
                <a:solidFill>
                  <a:srgbClr val="7B7B7B"/>
                </a:solidFill>
                <a:latin typeface="Arial" pitchFamily="34" charset="0"/>
                <a:ea typeface="+mn-ea"/>
                <a:cs typeface="Arial" pitchFamily="34" charset="0"/>
              </a:defRPr>
            </a:lvl2pPr>
            <a:lvl3pPr marL="682625" indent="-230188">
              <a:tabLst>
                <a:tab pos="857250" algn="l"/>
              </a:tabLst>
              <a:defRPr lang="en-US" sz="1800" b="0" i="0" kern="1200" dirty="0">
                <a:solidFill>
                  <a:srgbClr val="7B7B7B"/>
                </a:solidFill>
                <a:latin typeface="Arial" pitchFamily="34" charset="0"/>
                <a:ea typeface="+mn-ea"/>
                <a:cs typeface="Arial" pitchFamily="34" charset="0"/>
              </a:defRPr>
            </a:lvl3pPr>
            <a:lvl4pPr marL="795337" indent="-342900">
              <a:defRPr/>
            </a:lvl4pPr>
            <a:lvl5pPr marL="795337" indent="-342900">
              <a:defRPr/>
            </a:lvl5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marL="461963" marR="0" lvl="1"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Second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Third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Fourth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Fifth level</a:t>
            </a:r>
          </a:p>
        </p:txBody>
      </p:sp>
      <p:sp>
        <p:nvSpPr>
          <p:cNvPr id="7"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pic>
        <p:nvPicPr>
          <p:cNvPr id="6" name="Picture 11" descr="C:\Users\Patrick\AppData\Local\Microsoft\Windows\Temporary Internet Files\Content.Outlook\XEAH5S9I\TLG logo.jpg">
            <a:extLst>
              <a:ext uri="{FF2B5EF4-FFF2-40B4-BE49-F238E27FC236}">
                <a16:creationId xmlns:a16="http://schemas.microsoft.com/office/drawing/2014/main" id="{1C5A72B6-B256-44E9-8496-0CC107032E0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00" y="6064879"/>
            <a:ext cx="1363582" cy="64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Logo_Darker_2">
            <a:extLst>
              <a:ext uri="{FF2B5EF4-FFF2-40B4-BE49-F238E27FC236}">
                <a16:creationId xmlns:a16="http://schemas.microsoft.com/office/drawing/2014/main" id="{438093AA-2A26-45D8-BAC5-BDD924C15189}"/>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0" y="6162764"/>
            <a:ext cx="914400" cy="46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73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3 bulleted list 1 col">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90550" y="1609724"/>
            <a:ext cx="3676650" cy="4257675"/>
          </a:xfrm>
        </p:spPr>
        <p:txBody>
          <a:bodyPr/>
          <a:lstStyle>
            <a:lvl1pPr>
              <a:defRPr lang="en-US" sz="2400" b="0" i="0" kern="1200" spc="-40" baseline="0" dirty="0" smtClean="0">
                <a:solidFill>
                  <a:srgbClr val="454545"/>
                </a:solidFill>
                <a:latin typeface="Arial" pitchFamily="34" charset="0"/>
                <a:ea typeface="+mn-ea"/>
                <a:cs typeface="Arial" pitchFamily="34" charset="0"/>
              </a:defRPr>
            </a:lvl1pPr>
            <a:lvl2pPr marL="461963" indent="-230188">
              <a:defRPr lang="en-US" sz="2000" b="0" i="0" kern="1200" baseline="0" dirty="0" smtClean="0">
                <a:solidFill>
                  <a:srgbClr val="7B7B7B"/>
                </a:solidFill>
                <a:latin typeface="Arial" pitchFamily="34" charset="0"/>
                <a:ea typeface="+mn-ea"/>
                <a:cs typeface="Arial" pitchFamily="34" charset="0"/>
              </a:defRPr>
            </a:lvl2pPr>
            <a:lvl3pPr marL="682625" indent="-230188">
              <a:tabLst>
                <a:tab pos="857250" algn="l"/>
              </a:tabLst>
              <a:defRPr lang="en-US" sz="1800" b="0" i="0" kern="1200" dirty="0">
                <a:solidFill>
                  <a:srgbClr val="7B7B7B"/>
                </a:solidFill>
                <a:latin typeface="Arial" pitchFamily="34" charset="0"/>
                <a:ea typeface="+mn-ea"/>
                <a:cs typeface="Arial" pitchFamily="34" charset="0"/>
              </a:defRPr>
            </a:lvl3pPr>
            <a:lvl4pPr marL="795337" indent="-342900">
              <a:defRPr/>
            </a:lvl4pPr>
            <a:lvl5pPr marL="795337" indent="-342900">
              <a:defRPr/>
            </a:lvl5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marL="461963" marR="0" lvl="1"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Second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Third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Fourth level</a:t>
            </a:r>
          </a:p>
          <a:p>
            <a:pPr marL="682625" marR="0" lvl="2" indent="-230188" algn="l" defTabSz="914400" rtl="0" eaLnBrk="1" fontAlgn="auto" latinLnBrk="0" hangingPunct="1">
              <a:lnSpc>
                <a:spcPct val="100000"/>
              </a:lnSpc>
              <a:spcBef>
                <a:spcPct val="20000"/>
              </a:spcBef>
              <a:spcAft>
                <a:spcPts val="0"/>
              </a:spcAft>
              <a:buClr>
                <a:schemeClr val="accent6"/>
              </a:buClr>
              <a:buSzPct val="90000"/>
              <a:buFont typeface="Wingdings" pitchFamily="2" charset="2"/>
              <a:buChar char="§"/>
              <a:tabLst>
                <a:tab pos="633413" algn="l"/>
              </a:tabLst>
              <a:defRPr/>
            </a:pPr>
            <a:r>
              <a:rPr lang="en-US" dirty="0"/>
              <a:t>Fifth level</a:t>
            </a:r>
          </a:p>
        </p:txBody>
      </p:sp>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dirty="0"/>
              <a:t>Click to edit Master title style</a:t>
            </a:r>
          </a:p>
        </p:txBody>
      </p:sp>
      <p:pic>
        <p:nvPicPr>
          <p:cNvPr id="6" name="Picture 5" descr="csod-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8"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sp>
        <p:nvSpPr>
          <p:cNvPr id="10" name="Picture Placeholder 3"/>
          <p:cNvSpPr>
            <a:spLocks noGrp="1"/>
          </p:cNvSpPr>
          <p:nvPr>
            <p:ph type="pic" sz="quarter" idx="11"/>
          </p:nvPr>
        </p:nvSpPr>
        <p:spPr>
          <a:xfrm>
            <a:off x="4953000" y="1828800"/>
            <a:ext cx="3429000" cy="3200400"/>
          </a:xfrm>
          <a:solidFill>
            <a:srgbClr val="FFFFFF"/>
          </a:solidFill>
          <a:ln w="38100" cmpd="sng">
            <a:solidFill>
              <a:srgbClr val="FFFFFF"/>
            </a:solidFill>
          </a:ln>
        </p:spPr>
        <p:txBody>
          <a:bodyPr/>
          <a:lstStyle>
            <a:lvl1pPr>
              <a:defRPr lang="en-US" sz="2400" b="1" i="0" kern="1200" spc="-40" baseline="0" dirty="0" smtClean="0">
                <a:solidFill>
                  <a:srgbClr val="454545"/>
                </a:solidFill>
                <a:latin typeface="Arial" pitchFamily="34" charset="0"/>
                <a:ea typeface="+mn-ea"/>
                <a:cs typeface="Arial" pitchFamily="34" charset="0"/>
              </a:defRPr>
            </a:lvl1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endParaRPr lang="en-US" dirty="0"/>
          </a:p>
        </p:txBody>
      </p:sp>
    </p:spTree>
    <p:extLst>
      <p:ext uri="{BB962C8B-B14F-4D97-AF65-F5344CB8AC3E}">
        <p14:creationId xmlns:p14="http://schemas.microsoft.com/office/powerpoint/2010/main" val="3789182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efault blue ba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dirty="0"/>
              <a:t>Click to edit Master title style</a:t>
            </a:r>
          </a:p>
        </p:txBody>
      </p:sp>
      <p:sp>
        <p:nvSpPr>
          <p:cNvPr id="10" name="Text Placeholder 2"/>
          <p:cNvSpPr>
            <a:spLocks noGrp="1"/>
          </p:cNvSpPr>
          <p:nvPr>
            <p:ph idx="1"/>
          </p:nvPr>
        </p:nvSpPr>
        <p:spPr>
          <a:xfrm>
            <a:off x="580028" y="1600200"/>
            <a:ext cx="7954373" cy="4267200"/>
          </a:xfrm>
          <a:prstGeom prst="rect">
            <a:avLst/>
          </a:prstGeom>
        </p:spPr>
        <p:txBody>
          <a:bodyPr vert="horz" lIns="0" tIns="0" rIns="0" bIns="0" rtlCol="0">
            <a:noAutofit/>
          </a:bodyPr>
          <a:lstStyle>
            <a:lvl1pPr>
              <a:defRPr lang="en-US" sz="2400" b="0" i="0" kern="1200" spc="-40" baseline="0" dirty="0" smtClean="0">
                <a:solidFill>
                  <a:srgbClr val="454545"/>
                </a:solidFill>
                <a:latin typeface="Arial" pitchFamily="34" charset="0"/>
                <a:ea typeface="+mn-ea"/>
                <a:cs typeface="Arial" pitchFamily="34" charset="0"/>
              </a:defRPr>
            </a:lvl1pPr>
            <a:lvl2pPr>
              <a:defRPr b="0">
                <a:solidFill>
                  <a:srgbClr val="7B7B7B"/>
                </a:solidFill>
                <a:latin typeface="Arial" pitchFamily="34" charset="0"/>
                <a:cs typeface="Arial" pitchFamily="34" charset="0"/>
              </a:defRPr>
            </a:lvl2pPr>
            <a:lvl3pPr>
              <a:defRPr b="0">
                <a:solidFill>
                  <a:srgbClr val="7B7B7B"/>
                </a:solidFill>
                <a:latin typeface="Arial" pitchFamily="34" charset="0"/>
                <a:cs typeface="Arial" pitchFamily="34" charset="0"/>
              </a:defRPr>
            </a:lvl3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lvl="1"/>
            <a:r>
              <a:rPr lang="en-US" dirty="0"/>
              <a:t>Second level</a:t>
            </a:r>
          </a:p>
          <a:p>
            <a:pPr lvl="2"/>
            <a:r>
              <a:rPr lang="en-US" dirty="0"/>
              <a:t>Third level</a:t>
            </a:r>
          </a:p>
        </p:txBody>
      </p:sp>
      <p:sp>
        <p:nvSpPr>
          <p:cNvPr id="5"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spTree>
    <p:extLst>
      <p:ext uri="{BB962C8B-B14F-4D97-AF65-F5344CB8AC3E}">
        <p14:creationId xmlns:p14="http://schemas.microsoft.com/office/powerpoint/2010/main" val="227662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 top blue ba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lvl1pPr>
              <a:defRPr>
                <a:solidFill>
                  <a:srgbClr val="02487E"/>
                </a:solidFill>
                <a:effectLst/>
              </a:defRPr>
            </a:lvl1pPr>
          </a:lstStyle>
          <a:p>
            <a:r>
              <a:rPr lang="en-US" dirty="0"/>
              <a:t>Click to edit Master title style</a:t>
            </a:r>
          </a:p>
        </p:txBody>
      </p:sp>
      <p:sp>
        <p:nvSpPr>
          <p:cNvPr id="7" name="Text Placeholder 2"/>
          <p:cNvSpPr>
            <a:spLocks noGrp="1"/>
          </p:cNvSpPr>
          <p:nvPr>
            <p:ph idx="1"/>
          </p:nvPr>
        </p:nvSpPr>
        <p:spPr>
          <a:xfrm>
            <a:off x="580028" y="1600200"/>
            <a:ext cx="7954373" cy="4267200"/>
          </a:xfrm>
          <a:prstGeom prst="rect">
            <a:avLst/>
          </a:prstGeom>
        </p:spPr>
        <p:txBody>
          <a:bodyPr vert="horz" lIns="0" tIns="0" rIns="0" bIns="0" rtlCol="0">
            <a:noAutofit/>
          </a:bodyPr>
          <a:lstStyle>
            <a:lvl1pPr>
              <a:defRPr lang="en-US" sz="2400" b="0" i="0" kern="1200" spc="-40" baseline="0" dirty="0" smtClean="0">
                <a:solidFill>
                  <a:srgbClr val="454545"/>
                </a:solidFill>
                <a:latin typeface="Arial" pitchFamily="34" charset="0"/>
                <a:ea typeface="+mn-ea"/>
                <a:cs typeface="Arial" pitchFamily="34" charset="0"/>
              </a:defRPr>
            </a:lvl1pPr>
            <a:lvl2pPr>
              <a:defRPr b="0">
                <a:solidFill>
                  <a:srgbClr val="7B7B7B"/>
                </a:solidFill>
                <a:latin typeface="Arial" pitchFamily="34" charset="0"/>
                <a:cs typeface="Arial" pitchFamily="34" charset="0"/>
              </a:defRPr>
            </a:lvl2pPr>
            <a:lvl3pPr>
              <a:defRPr b="0">
                <a:solidFill>
                  <a:srgbClr val="7B7B7B"/>
                </a:solidFill>
                <a:latin typeface="Arial" pitchFamily="34" charset="0"/>
                <a:cs typeface="Arial" pitchFamily="34" charset="0"/>
              </a:defRPr>
            </a:lvl3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lvl="1"/>
            <a:r>
              <a:rPr lang="en-US" dirty="0"/>
              <a:t>Second level</a:t>
            </a:r>
          </a:p>
          <a:p>
            <a:pPr lvl="2"/>
            <a:r>
              <a:rPr lang="en-US" dirty="0"/>
              <a:t>Third level</a:t>
            </a:r>
          </a:p>
        </p:txBody>
      </p:sp>
      <p:pic>
        <p:nvPicPr>
          <p:cNvPr id="8" name="Picture 7"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6"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spTree>
    <p:extLst>
      <p:ext uri="{BB962C8B-B14F-4D97-AF65-F5344CB8AC3E}">
        <p14:creationId xmlns:p14="http://schemas.microsoft.com/office/powerpoint/2010/main" val="2669590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9123" y="228600"/>
            <a:ext cx="7971020" cy="609600"/>
          </a:xfrm>
          <a:prstGeom prst="rect">
            <a:avLst/>
          </a:prstGeom>
        </p:spPr>
        <p:txBody>
          <a:bodyPr vert="horz" lIns="0" tIns="0" rIns="0" bIns="0" rtlCol="0" anchor="t" anchorCtr="0">
            <a:noAutofit/>
          </a:bodyPr>
          <a:lstStyle/>
          <a:p>
            <a:r>
              <a:rPr lang="en-US" dirty="0"/>
              <a:t>Click to edit Master title style</a:t>
            </a:r>
          </a:p>
        </p:txBody>
      </p:sp>
      <p:sp>
        <p:nvSpPr>
          <p:cNvPr id="8" name="Text Placeholder 2"/>
          <p:cNvSpPr>
            <a:spLocks noGrp="1"/>
          </p:cNvSpPr>
          <p:nvPr>
            <p:ph idx="10" hasCustomPrompt="1"/>
          </p:nvPr>
        </p:nvSpPr>
        <p:spPr>
          <a:xfrm>
            <a:off x="580028" y="762000"/>
            <a:ext cx="7954373" cy="457200"/>
          </a:xfrm>
          <a:prstGeom prst="rect">
            <a:avLst/>
          </a:prstGeom>
        </p:spPr>
        <p:txBody>
          <a:bodyPr vert="horz" lIns="0" tIns="0" rIns="0" bIns="0" rtlCol="0">
            <a:noAutofit/>
          </a:bodyPr>
          <a:lstStyle>
            <a:lvl1pPr marL="0" indent="0" algn="l" defTabSz="914400" rtl="0" eaLnBrk="1" latinLnBrk="0" hangingPunct="1">
              <a:spcBef>
                <a:spcPct val="20000"/>
              </a:spcBef>
              <a:buClr>
                <a:schemeClr val="accent6"/>
              </a:buClr>
              <a:buSzPct val="90000"/>
              <a:buFont typeface="Wingdings" pitchFamily="2" charset="2"/>
              <a:buNone/>
              <a:tabLst>
                <a:tab pos="633413" algn="l"/>
              </a:tabLst>
              <a:defRPr lang="en-US" sz="2500" b="0" i="0" kern="1200" spc="-60" baseline="0" dirty="0" smtClean="0">
                <a:solidFill>
                  <a:schemeClr val="accent5"/>
                </a:solidFill>
                <a:latin typeface="ScalaSans" pitchFamily="50" charset="0"/>
                <a:ea typeface="+mn-ea"/>
                <a:cs typeface="ScalaSansOT-Ita"/>
              </a:defRPr>
            </a:lvl1pPr>
          </a:lstStyle>
          <a:p>
            <a:pPr lvl="0"/>
            <a:r>
              <a:rPr lang="en-US" dirty="0"/>
              <a:t>Click to edit Master text</a:t>
            </a:r>
          </a:p>
        </p:txBody>
      </p:sp>
      <p:sp>
        <p:nvSpPr>
          <p:cNvPr id="11" name="Text Placeholder 2"/>
          <p:cNvSpPr>
            <a:spLocks noGrp="1"/>
          </p:cNvSpPr>
          <p:nvPr>
            <p:ph idx="1"/>
          </p:nvPr>
        </p:nvSpPr>
        <p:spPr>
          <a:xfrm>
            <a:off x="580028" y="1600200"/>
            <a:ext cx="7954373" cy="4267200"/>
          </a:xfrm>
          <a:prstGeom prst="rect">
            <a:avLst/>
          </a:prstGeom>
        </p:spPr>
        <p:txBody>
          <a:bodyPr vert="horz" lIns="0" tIns="0" rIns="0" bIns="0" rtlCol="0">
            <a:noAutofit/>
          </a:bodyPr>
          <a:lstStyle>
            <a:lvl1pPr>
              <a:defRPr lang="en-US" sz="2400" b="0" i="0" kern="1200" spc="-40" baseline="0" dirty="0" smtClean="0">
                <a:solidFill>
                  <a:srgbClr val="454545"/>
                </a:solidFill>
                <a:latin typeface="Arial" pitchFamily="34" charset="0"/>
                <a:ea typeface="+mn-ea"/>
                <a:cs typeface="Arial" pitchFamily="34" charset="0"/>
              </a:defRPr>
            </a:lvl1pPr>
            <a:lvl2pPr>
              <a:defRPr b="0">
                <a:solidFill>
                  <a:srgbClr val="7B7B7B"/>
                </a:solidFill>
                <a:latin typeface="Arial" pitchFamily="34" charset="0"/>
                <a:cs typeface="Arial" pitchFamily="34" charset="0"/>
              </a:defRPr>
            </a:lvl2pPr>
            <a:lvl3pPr>
              <a:defRPr b="0">
                <a:solidFill>
                  <a:srgbClr val="7B7B7B"/>
                </a:solidFill>
                <a:latin typeface="Arial" pitchFamily="34" charset="0"/>
                <a:cs typeface="Arial" pitchFamily="34" charset="0"/>
              </a:defRPr>
            </a:lvl3p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lvl="1"/>
            <a:r>
              <a:rPr lang="en-US" dirty="0"/>
              <a:t>Second level</a:t>
            </a:r>
          </a:p>
          <a:p>
            <a:pPr lvl="2"/>
            <a:r>
              <a:rPr lang="en-US" dirty="0"/>
              <a:t>Third level</a:t>
            </a:r>
          </a:p>
        </p:txBody>
      </p:sp>
      <p:pic>
        <p:nvPicPr>
          <p:cNvPr id="10" name="Picture 9" descr="csod-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9810" y="6105525"/>
            <a:ext cx="2434590" cy="600075"/>
          </a:xfrm>
          <a:prstGeom prst="rect">
            <a:avLst/>
          </a:prstGeom>
        </p:spPr>
      </p:pic>
      <p:sp>
        <p:nvSpPr>
          <p:cNvPr id="7" name="Slide Number Placeholder 5"/>
          <p:cNvSpPr>
            <a:spLocks noGrp="1"/>
          </p:cNvSpPr>
          <p:nvPr>
            <p:ph type="sldNum" sz="quarter" idx="4"/>
          </p:nvPr>
        </p:nvSpPr>
        <p:spPr>
          <a:xfrm>
            <a:off x="533400" y="6416676"/>
            <a:ext cx="457200" cy="365125"/>
          </a:xfrm>
          <a:prstGeom prst="rect">
            <a:avLst/>
          </a:prstGeom>
        </p:spPr>
        <p:txBody>
          <a:bodyPr vert="horz" lIns="91440" tIns="45720" rIns="0" bIns="45720" rtlCol="0" anchor="ctr"/>
          <a:lstStyle>
            <a:lvl1pPr algn="l">
              <a:defRPr sz="1000" b="1" i="0">
                <a:solidFill>
                  <a:srgbClr val="CACACA"/>
                </a:solidFill>
                <a:latin typeface="Arial"/>
                <a:cs typeface="Arial"/>
              </a:defRPr>
            </a:lvl1pPr>
          </a:lstStyle>
          <a:p>
            <a:fld id="{61431D0F-C277-4564-8977-E8DC6356FA4D}" type="slidenum">
              <a:rPr lang="en-US" smtClean="0"/>
              <a:pPr/>
              <a:t>‹#›</a:t>
            </a:fld>
            <a:endParaRPr lang="en-US" dirty="0"/>
          </a:p>
        </p:txBody>
      </p:sp>
    </p:spTree>
    <p:extLst>
      <p:ext uri="{BB962C8B-B14F-4D97-AF65-F5344CB8AC3E}">
        <p14:creationId xmlns:p14="http://schemas.microsoft.com/office/powerpoint/2010/main" val="120227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43.xml"/><Relationship Id="rId7"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dirty="0"/>
              <a:t>Click to edit Master title style</a:t>
            </a:r>
          </a:p>
        </p:txBody>
      </p:sp>
      <p:sp>
        <p:nvSpPr>
          <p:cNvPr id="13" name="Text Placeholder 2"/>
          <p:cNvSpPr>
            <a:spLocks noGrp="1"/>
          </p:cNvSpPr>
          <p:nvPr>
            <p:ph type="body" idx="1"/>
          </p:nvPr>
        </p:nvSpPr>
        <p:spPr>
          <a:xfrm>
            <a:off x="580028" y="1600200"/>
            <a:ext cx="7954373" cy="4267200"/>
          </a:xfrm>
          <a:prstGeom prst="rect">
            <a:avLst/>
          </a:prstGeom>
        </p:spPr>
        <p:txBody>
          <a:bodyPr vert="horz" lIns="0" tIns="0" rIns="0" bIns="0" rtlCol="0">
            <a:noAutofit/>
          </a:body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marL="461963" lvl="1" indent="-230188" algn="l" defTabSz="914400" rtl="0" eaLnBrk="1" latinLnBrk="0" hangingPunct="1">
              <a:spcBef>
                <a:spcPct val="20000"/>
              </a:spcBef>
              <a:buClr>
                <a:schemeClr val="accent6"/>
              </a:buClr>
              <a:buSzPct val="90000"/>
              <a:buFont typeface="Wingdings" pitchFamily="2" charset="2"/>
              <a:buChar char="§"/>
              <a:tabLst>
                <a:tab pos="633413" algn="l"/>
              </a:tabLst>
            </a:pPr>
            <a:r>
              <a:rPr lang="en-US" dirty="0"/>
              <a:t>Second level</a:t>
            </a:r>
          </a:p>
          <a:p>
            <a:pPr marL="682625" lvl="2" indent="-220663" algn="l" defTabSz="914400" rtl="0" eaLnBrk="1" latinLnBrk="0" hangingPunct="1">
              <a:spcBef>
                <a:spcPct val="20000"/>
              </a:spcBef>
              <a:buClr>
                <a:schemeClr val="accent6"/>
              </a:buClr>
              <a:buSzPct val="90000"/>
              <a:buFont typeface="Wingdings" pitchFamily="2" charset="2"/>
              <a:buChar char="§"/>
              <a:tabLst>
                <a:tab pos="633413" algn="l"/>
              </a:tabLst>
            </a:pPr>
            <a:r>
              <a:rPr lang="en-US" dirty="0"/>
              <a:t>Third level</a:t>
            </a:r>
          </a:p>
        </p:txBody>
      </p:sp>
    </p:spTree>
    <p:extLst>
      <p:ext uri="{BB962C8B-B14F-4D97-AF65-F5344CB8AC3E}">
        <p14:creationId xmlns:p14="http://schemas.microsoft.com/office/powerpoint/2010/main" val="684068330"/>
      </p:ext>
    </p:extLst>
  </p:cSld>
  <p:clrMap bg1="lt1" tx1="dk1" bg2="lt2" tx2="dk2" accent1="accent1" accent2="accent2" accent3="accent3" accent4="accent4" accent5="accent5" accent6="accent6" hlink="hlink" folHlink="folHlink"/>
  <p:sldLayoutIdLst>
    <p:sldLayoutId id="2147483684" r:id="rId1"/>
    <p:sldLayoutId id="2147483698" r:id="rId2"/>
    <p:sldLayoutId id="2147483699" r:id="rId3"/>
    <p:sldLayoutId id="2147483688" r:id="rId4"/>
    <p:sldLayoutId id="2147483677" r:id="rId5"/>
    <p:sldLayoutId id="2147483695" r:id="rId6"/>
    <p:sldLayoutId id="2147483692" r:id="rId7"/>
    <p:sldLayoutId id="2147483687" r:id="rId8"/>
    <p:sldLayoutId id="2147483686" r:id="rId9"/>
    <p:sldLayoutId id="2147483685" r:id="rId10"/>
    <p:sldLayoutId id="2147483700" r:id="rId11"/>
    <p:sldLayoutId id="2147483697" r:id="rId12"/>
    <p:sldLayoutId id="2147483704" r:id="rId13"/>
    <p:sldLayoutId id="2147483701" r:id="rId14"/>
    <p:sldLayoutId id="2147483705" r:id="rId15"/>
    <p:sldLayoutId id="2147483710" r:id="rId16"/>
    <p:sldLayoutId id="2147483711" r:id="rId17"/>
    <p:sldLayoutId id="2147483720" r:id="rId18"/>
    <p:sldLayoutId id="2147483742" r:id="rId19"/>
    <p:sldLayoutId id="2147483743" r:id="rId20"/>
    <p:sldLayoutId id="2147483744" r:id="rId21"/>
  </p:sldLayoutIdLst>
  <p:hf hdr="0" ftr="0" dt="0"/>
  <p:txStyles>
    <p:titleStyle>
      <a:lvl1pPr algn="l" defTabSz="914400" rtl="0" eaLnBrk="1" latinLnBrk="0" hangingPunct="1">
        <a:spcBef>
          <a:spcPct val="0"/>
        </a:spcBef>
        <a:buNone/>
        <a:defRPr sz="4000" b="0" i="0" kern="1200" spc="-120">
          <a:solidFill>
            <a:schemeClr val="bg1"/>
          </a:solidFill>
          <a:effectLst>
            <a:outerShdw blurRad="50800" dist="25400" dir="2700000" algn="tl" rotWithShape="0">
              <a:srgbClr val="0B2C6F">
                <a:alpha val="43000"/>
              </a:srgbClr>
            </a:outerShdw>
          </a:effectLst>
          <a:latin typeface="Arial"/>
          <a:ea typeface="+mj-ea"/>
          <a:cs typeface="Arial"/>
        </a:defRPr>
      </a:lvl1pPr>
    </p:titleStyle>
    <p:bodyStyle>
      <a:lvl1pPr marL="0" indent="0" algn="l" defTabSz="914400" rtl="0" eaLnBrk="1" latinLnBrk="0" hangingPunct="1">
        <a:spcBef>
          <a:spcPct val="20000"/>
        </a:spcBef>
        <a:buClr>
          <a:schemeClr val="accent6"/>
        </a:buClr>
        <a:buSzPct val="90000"/>
        <a:buFont typeface="Wingdings" pitchFamily="2" charset="2"/>
        <a:buNone/>
        <a:tabLst>
          <a:tab pos="633413" algn="l"/>
        </a:tabLst>
        <a:defRPr lang="en-US" sz="2400" b="0" i="0" kern="1200" spc="-40" baseline="0" dirty="0" smtClean="0">
          <a:solidFill>
            <a:srgbClr val="454545"/>
          </a:solidFill>
          <a:latin typeface="Arial" pitchFamily="34" charset="0"/>
          <a:ea typeface="+mn-ea"/>
          <a:cs typeface="Arial" pitchFamily="34" charset="0"/>
        </a:defRPr>
      </a:lvl1pPr>
      <a:lvl2pPr marL="461963" indent="-230188" algn="l" defTabSz="914400" rtl="0" eaLnBrk="1" latinLnBrk="0" hangingPunct="1">
        <a:spcBef>
          <a:spcPct val="20000"/>
        </a:spcBef>
        <a:buClr>
          <a:schemeClr val="accent6"/>
        </a:buClr>
        <a:buSzPct val="90000"/>
        <a:buFont typeface="Wingdings" pitchFamily="2" charset="2"/>
        <a:buChar char="§"/>
        <a:tabLst>
          <a:tab pos="633413" algn="l"/>
        </a:tabLst>
        <a:defRPr lang="en-US" sz="2000" b="0" i="0" kern="1200" dirty="0" smtClean="0">
          <a:solidFill>
            <a:srgbClr val="989898"/>
          </a:solidFill>
          <a:latin typeface="Arial" pitchFamily="34" charset="0"/>
          <a:ea typeface="+mn-ea"/>
          <a:cs typeface="Arial" pitchFamily="34" charset="0"/>
        </a:defRPr>
      </a:lvl2pPr>
      <a:lvl3pPr marL="682625" indent="-220663" algn="l" defTabSz="914400" rtl="0" eaLnBrk="1" latinLnBrk="0" hangingPunct="1">
        <a:spcBef>
          <a:spcPct val="20000"/>
        </a:spcBef>
        <a:buClr>
          <a:schemeClr val="accent6"/>
        </a:buClr>
        <a:buSzPct val="90000"/>
        <a:buFont typeface="Wingdings" pitchFamily="2" charset="2"/>
        <a:buChar char="§"/>
        <a:tabLst>
          <a:tab pos="633413" algn="l"/>
        </a:tabLst>
        <a:defRPr lang="en-US" sz="2000" b="0" i="0" kern="1200" dirty="0" smtClean="0">
          <a:solidFill>
            <a:srgbClr val="989898"/>
          </a:solidFill>
          <a:latin typeface="Arial" pitchFamily="34" charset="0"/>
          <a:ea typeface="+mn-ea"/>
          <a:cs typeface="Arial" pitchFamily="34" charset="0"/>
        </a:defRPr>
      </a:lvl3pPr>
      <a:lvl4pPr marL="914400" indent="-231775" algn="l" defTabSz="914400" rtl="0" eaLnBrk="1" latinLnBrk="0" hangingPunct="1">
        <a:spcBef>
          <a:spcPct val="20000"/>
        </a:spcBef>
        <a:buClr>
          <a:schemeClr val="accent6"/>
        </a:buClr>
        <a:buSzPct val="90000"/>
        <a:buFont typeface="Wingdings" pitchFamily="2" charset="2"/>
        <a:buChar char="§"/>
        <a:tabLst>
          <a:tab pos="633413" algn="l"/>
        </a:tabLst>
        <a:defRPr sz="1900" b="0" kern="1200">
          <a:solidFill>
            <a:schemeClr val="accent1"/>
          </a:solidFill>
          <a:latin typeface="Arial" pitchFamily="34" charset="0"/>
          <a:ea typeface="+mn-ea"/>
          <a:cs typeface="Arial" pitchFamily="34" charset="0"/>
        </a:defRPr>
      </a:lvl4pPr>
      <a:lvl5pPr marL="1146175" indent="-231775" algn="l" defTabSz="914400" rtl="0" eaLnBrk="1" latinLnBrk="0" hangingPunct="1">
        <a:spcBef>
          <a:spcPct val="20000"/>
        </a:spcBef>
        <a:buClr>
          <a:schemeClr val="accent6"/>
        </a:buClr>
        <a:buSzPct val="90000"/>
        <a:buFont typeface="Wingdings" pitchFamily="2" charset="2"/>
        <a:buChar char="§"/>
        <a:tabLst>
          <a:tab pos="633413" algn="l"/>
        </a:tabLst>
        <a:defRPr sz="19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79123" y="457200"/>
            <a:ext cx="7971020" cy="762000"/>
          </a:xfrm>
          <a:prstGeom prst="rect">
            <a:avLst/>
          </a:prstGeom>
        </p:spPr>
        <p:txBody>
          <a:bodyPr vert="horz" lIns="0" tIns="0" rIns="0" bIns="0" rtlCol="0" anchor="t" anchorCtr="0">
            <a:noAutofit/>
          </a:bodyPr>
          <a:lstStyle/>
          <a:p>
            <a:r>
              <a:rPr lang="en-US" dirty="0"/>
              <a:t>Click to edit Master title style</a:t>
            </a:r>
          </a:p>
        </p:txBody>
      </p:sp>
      <p:sp>
        <p:nvSpPr>
          <p:cNvPr id="13" name="Text Placeholder 2"/>
          <p:cNvSpPr>
            <a:spLocks noGrp="1"/>
          </p:cNvSpPr>
          <p:nvPr>
            <p:ph type="body" idx="1"/>
          </p:nvPr>
        </p:nvSpPr>
        <p:spPr>
          <a:xfrm>
            <a:off x="580028" y="1600200"/>
            <a:ext cx="7954373" cy="4267200"/>
          </a:xfrm>
          <a:prstGeom prst="rect">
            <a:avLst/>
          </a:prstGeom>
        </p:spPr>
        <p:txBody>
          <a:bodyPr vert="horz" lIns="0" tIns="0" rIns="0" bIns="0" rtlCol="0">
            <a:noAutofit/>
          </a:bodyPr>
          <a:lstStyle/>
          <a:p>
            <a:pPr marL="0" lvl="0" indent="0" algn="l" defTabSz="914400" rtl="0" eaLnBrk="1" latinLnBrk="0" hangingPunct="1">
              <a:spcBef>
                <a:spcPct val="20000"/>
              </a:spcBef>
              <a:buClr>
                <a:schemeClr val="accent6"/>
              </a:buClr>
              <a:buSzPct val="90000"/>
              <a:buFont typeface="Wingdings" pitchFamily="2" charset="2"/>
              <a:buNone/>
              <a:tabLst>
                <a:tab pos="633413" algn="l"/>
              </a:tabLst>
            </a:pPr>
            <a:r>
              <a:rPr lang="en-US" dirty="0"/>
              <a:t>Click to edit Master text styles</a:t>
            </a:r>
          </a:p>
          <a:p>
            <a:pPr marL="461963" lvl="1" indent="-230188" algn="l" defTabSz="914400" rtl="0" eaLnBrk="1" latinLnBrk="0" hangingPunct="1">
              <a:spcBef>
                <a:spcPct val="20000"/>
              </a:spcBef>
              <a:buClr>
                <a:schemeClr val="accent6"/>
              </a:buClr>
              <a:buSzPct val="90000"/>
              <a:buFont typeface="Wingdings" pitchFamily="2" charset="2"/>
              <a:buChar char="§"/>
              <a:tabLst>
                <a:tab pos="633413" algn="l"/>
              </a:tabLst>
            </a:pPr>
            <a:r>
              <a:rPr lang="en-US" dirty="0"/>
              <a:t>Second level</a:t>
            </a:r>
          </a:p>
          <a:p>
            <a:pPr marL="682625" lvl="2" indent="-220663" algn="l" defTabSz="914400" rtl="0" eaLnBrk="1" latinLnBrk="0" hangingPunct="1">
              <a:spcBef>
                <a:spcPct val="20000"/>
              </a:spcBef>
              <a:buClr>
                <a:schemeClr val="accent6"/>
              </a:buClr>
              <a:buSzPct val="90000"/>
              <a:buFont typeface="Wingdings" pitchFamily="2" charset="2"/>
              <a:buChar char="§"/>
              <a:tabLst>
                <a:tab pos="633413" algn="l"/>
              </a:tabLst>
            </a:pPr>
            <a:r>
              <a:rPr lang="en-US" dirty="0"/>
              <a:t>Third level</a:t>
            </a:r>
          </a:p>
        </p:txBody>
      </p:sp>
    </p:spTree>
    <p:extLst>
      <p:ext uri="{BB962C8B-B14F-4D97-AF65-F5344CB8AC3E}">
        <p14:creationId xmlns:p14="http://schemas.microsoft.com/office/powerpoint/2010/main" val="181369416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Lst>
  <p:hf hdr="0" ftr="0" dt="0"/>
  <p:txStyles>
    <p:titleStyle>
      <a:lvl1pPr algn="l" defTabSz="914400" rtl="0" eaLnBrk="1" latinLnBrk="0" hangingPunct="1">
        <a:spcBef>
          <a:spcPct val="0"/>
        </a:spcBef>
        <a:buNone/>
        <a:defRPr sz="4000" b="0" i="0" kern="1200" spc="-120">
          <a:solidFill>
            <a:schemeClr val="bg1"/>
          </a:solidFill>
          <a:effectLst>
            <a:outerShdw blurRad="50800" dist="25400" dir="2700000" algn="tl" rotWithShape="0">
              <a:srgbClr val="0B2C6F">
                <a:alpha val="43000"/>
              </a:srgbClr>
            </a:outerShdw>
          </a:effectLst>
          <a:latin typeface="Arial"/>
          <a:ea typeface="+mj-ea"/>
          <a:cs typeface="Arial"/>
        </a:defRPr>
      </a:lvl1pPr>
    </p:titleStyle>
    <p:bodyStyle>
      <a:lvl1pPr marL="0" indent="0" algn="l" defTabSz="914400" rtl="0" eaLnBrk="1" latinLnBrk="0" hangingPunct="1">
        <a:spcBef>
          <a:spcPct val="20000"/>
        </a:spcBef>
        <a:buClr>
          <a:schemeClr val="accent6"/>
        </a:buClr>
        <a:buSzPct val="90000"/>
        <a:buFont typeface="Wingdings" pitchFamily="2" charset="2"/>
        <a:buNone/>
        <a:tabLst>
          <a:tab pos="633413" algn="l"/>
        </a:tabLst>
        <a:defRPr lang="en-US" sz="2400" b="0" i="0" kern="1200" spc="-40" baseline="0" dirty="0" smtClean="0">
          <a:solidFill>
            <a:srgbClr val="454545"/>
          </a:solidFill>
          <a:latin typeface="Arial" pitchFamily="34" charset="0"/>
          <a:ea typeface="+mn-ea"/>
          <a:cs typeface="Arial" pitchFamily="34" charset="0"/>
        </a:defRPr>
      </a:lvl1pPr>
      <a:lvl2pPr marL="461963" indent="-230188" algn="l" defTabSz="914400" rtl="0" eaLnBrk="1" latinLnBrk="0" hangingPunct="1">
        <a:spcBef>
          <a:spcPct val="20000"/>
        </a:spcBef>
        <a:buClr>
          <a:schemeClr val="accent6"/>
        </a:buClr>
        <a:buSzPct val="90000"/>
        <a:buFont typeface="Wingdings" pitchFamily="2" charset="2"/>
        <a:buChar char="§"/>
        <a:tabLst>
          <a:tab pos="633413" algn="l"/>
        </a:tabLst>
        <a:defRPr lang="en-US" sz="2000" b="0" i="0" kern="1200" dirty="0" smtClean="0">
          <a:solidFill>
            <a:srgbClr val="989898"/>
          </a:solidFill>
          <a:latin typeface="Arial" pitchFamily="34" charset="0"/>
          <a:ea typeface="+mn-ea"/>
          <a:cs typeface="Arial" pitchFamily="34" charset="0"/>
        </a:defRPr>
      </a:lvl2pPr>
      <a:lvl3pPr marL="682625" indent="-220663" algn="l" defTabSz="914400" rtl="0" eaLnBrk="1" latinLnBrk="0" hangingPunct="1">
        <a:spcBef>
          <a:spcPct val="20000"/>
        </a:spcBef>
        <a:buClr>
          <a:schemeClr val="accent6"/>
        </a:buClr>
        <a:buSzPct val="90000"/>
        <a:buFont typeface="Wingdings" pitchFamily="2" charset="2"/>
        <a:buChar char="§"/>
        <a:tabLst>
          <a:tab pos="633413" algn="l"/>
        </a:tabLst>
        <a:defRPr lang="en-US" sz="2000" b="0" i="0" kern="1200" dirty="0" smtClean="0">
          <a:solidFill>
            <a:srgbClr val="989898"/>
          </a:solidFill>
          <a:latin typeface="Arial" pitchFamily="34" charset="0"/>
          <a:ea typeface="+mn-ea"/>
          <a:cs typeface="Arial" pitchFamily="34" charset="0"/>
        </a:defRPr>
      </a:lvl3pPr>
      <a:lvl4pPr marL="914400" indent="-231775" algn="l" defTabSz="914400" rtl="0" eaLnBrk="1" latinLnBrk="0" hangingPunct="1">
        <a:spcBef>
          <a:spcPct val="20000"/>
        </a:spcBef>
        <a:buClr>
          <a:schemeClr val="accent6"/>
        </a:buClr>
        <a:buSzPct val="90000"/>
        <a:buFont typeface="Wingdings" pitchFamily="2" charset="2"/>
        <a:buChar char="§"/>
        <a:tabLst>
          <a:tab pos="633413" algn="l"/>
        </a:tabLst>
        <a:defRPr sz="1900" b="0" kern="1200">
          <a:solidFill>
            <a:schemeClr val="accent1"/>
          </a:solidFill>
          <a:latin typeface="Arial" pitchFamily="34" charset="0"/>
          <a:ea typeface="+mn-ea"/>
          <a:cs typeface="Arial" pitchFamily="34" charset="0"/>
        </a:defRPr>
      </a:lvl4pPr>
      <a:lvl5pPr marL="1146175" indent="-231775" algn="l" defTabSz="914400" rtl="0" eaLnBrk="1" latinLnBrk="0" hangingPunct="1">
        <a:spcBef>
          <a:spcPct val="20000"/>
        </a:spcBef>
        <a:buClr>
          <a:schemeClr val="accent6"/>
        </a:buClr>
        <a:buSzPct val="90000"/>
        <a:buFont typeface="Wingdings" pitchFamily="2" charset="2"/>
        <a:buChar char="§"/>
        <a:tabLst>
          <a:tab pos="633413" algn="l"/>
        </a:tabLst>
        <a:defRPr sz="19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57413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8.xml"/><Relationship Id="rId5" Type="http://schemas.openxmlformats.org/officeDocument/2006/relationships/image" Target="../media/image34.emf"/><Relationship Id="rId4" Type="http://schemas.openxmlformats.org/officeDocument/2006/relationships/image" Target="../media/image33.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13.xml"/><Relationship Id="rId16" Type="http://schemas.openxmlformats.org/officeDocument/2006/relationships/image" Target="../media/image51.png"/><Relationship Id="rId1" Type="http://schemas.openxmlformats.org/officeDocument/2006/relationships/slideLayout" Target="../slideLayouts/slideLayout15.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hyperlink" Target="http://www.countynamejobs.com/" TargetMode="External"/><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8.jpeg"/><Relationship Id="rId7" Type="http://schemas.openxmlformats.org/officeDocument/2006/relationships/diagramColors" Target="../diagrams/colors5.xml"/><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63500" y="236538"/>
            <a:ext cx="8775700" cy="1973262"/>
          </a:xfrm>
        </p:spPr>
        <p:txBody>
          <a:bodyPr/>
          <a:lstStyle/>
          <a:p>
            <a:r>
              <a:rPr lang="en-US" sz="7200" b="1" dirty="0">
                <a:latin typeface="Arial" panose="020B0604020202020204" pitchFamily="34" charset="0"/>
                <a:cs typeface="Arial" panose="020B0604020202020204" pitchFamily="34" charset="0"/>
              </a:rPr>
              <a:t>The Next </a:t>
            </a:r>
          </a:p>
          <a:p>
            <a:r>
              <a:rPr lang="en-US" sz="7200" b="1" dirty="0">
                <a:latin typeface="Arial" panose="020B0604020202020204" pitchFamily="34" charset="0"/>
                <a:cs typeface="Arial" panose="020B0604020202020204" pitchFamily="34" charset="0"/>
              </a:rPr>
              <a:t>Government Workforce:</a:t>
            </a:r>
          </a:p>
          <a:p>
            <a:endParaRPr lang="en-US" sz="1600" b="1" dirty="0">
              <a:latin typeface="Arial" panose="020B0604020202020204" pitchFamily="34" charset="0"/>
              <a:cs typeface="Arial" panose="020B0604020202020204" pitchFamily="34" charset="0"/>
            </a:endParaRPr>
          </a:p>
          <a:p>
            <a:r>
              <a:rPr lang="en-US" sz="4800" b="1" i="1" dirty="0">
                <a:latin typeface="Arial" panose="020B0604020202020204" pitchFamily="34" charset="0"/>
                <a:cs typeface="Arial" panose="020B0604020202020204" pitchFamily="34" charset="0"/>
              </a:rPr>
              <a:t>How Ready Are You?</a:t>
            </a:r>
          </a:p>
          <a:p>
            <a:endParaRPr lang="en-US" sz="7200" b="1" dirty="0">
              <a:latin typeface="+mn-lt"/>
            </a:endParaRPr>
          </a:p>
        </p:txBody>
      </p:sp>
      <p:sp>
        <p:nvSpPr>
          <p:cNvPr id="9" name="Text Placeholder 8"/>
          <p:cNvSpPr>
            <a:spLocks noGrp="1"/>
          </p:cNvSpPr>
          <p:nvPr>
            <p:ph type="body" sz="quarter" idx="11"/>
          </p:nvPr>
        </p:nvSpPr>
        <p:spPr/>
        <p:txBody>
          <a:bodyPr/>
          <a:lstStyle/>
          <a:p>
            <a:r>
              <a:rPr lang="en-US" dirty="0">
                <a:latin typeface="+mn-lt"/>
              </a:rPr>
              <a:t>Patrick Ibarra, The Mejorando Group</a:t>
            </a:r>
          </a:p>
        </p:txBody>
      </p:sp>
      <p:pic>
        <p:nvPicPr>
          <p:cNvPr id="6" name="Picture 5" descr="Logo_Darker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953000"/>
            <a:ext cx="2438400" cy="142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Image result for olympus insurance agency logo"/>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a:extLst>
              <a:ext uri="{FF2B5EF4-FFF2-40B4-BE49-F238E27FC236}">
                <a16:creationId xmlns:a16="http://schemas.microsoft.com/office/drawing/2014/main" id="{82AB80BA-88C2-47B3-993E-27365A8B8E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45" y="4724400"/>
            <a:ext cx="2321556" cy="1897062"/>
          </a:xfrm>
          <a:prstGeom prst="rect">
            <a:avLst/>
          </a:prstGeom>
        </p:spPr>
      </p:pic>
    </p:spTree>
    <p:extLst>
      <p:ext uri="{BB962C8B-B14F-4D97-AF65-F5344CB8AC3E}">
        <p14:creationId xmlns:p14="http://schemas.microsoft.com/office/powerpoint/2010/main" val="1804222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54A1F6-7B0A-4AC0-BD0F-3E750305D0DC}"/>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932908" y="530352"/>
            <a:ext cx="5273040" cy="5273040"/>
          </a:xfrm>
          <a:prstGeom prst="rect">
            <a:avLst/>
          </a:prstGeom>
        </p:spPr>
      </p:pic>
      <p:pic>
        <p:nvPicPr>
          <p:cNvPr id="6" name="Picture 5">
            <a:extLst>
              <a:ext uri="{FF2B5EF4-FFF2-40B4-BE49-F238E27FC236}">
                <a16:creationId xmlns:a16="http://schemas.microsoft.com/office/drawing/2014/main" id="{62E01588-3742-4C92-BEE8-AC77ADBDCBD8}"/>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1536" y="848868"/>
            <a:ext cx="2357628" cy="2263140"/>
          </a:xfrm>
          <a:prstGeom prst="rect">
            <a:avLst/>
          </a:prstGeom>
        </p:spPr>
      </p:pic>
      <p:pic>
        <p:nvPicPr>
          <p:cNvPr id="8" name="Picture 7">
            <a:extLst>
              <a:ext uri="{FF2B5EF4-FFF2-40B4-BE49-F238E27FC236}">
                <a16:creationId xmlns:a16="http://schemas.microsoft.com/office/drawing/2014/main" id="{E10FC856-61C2-4D2A-A08F-BFF803A7FFFD}"/>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231612" y="3293364"/>
            <a:ext cx="2246376" cy="2263140"/>
          </a:xfrm>
          <a:prstGeom prst="rect">
            <a:avLst/>
          </a:prstGeom>
        </p:spPr>
      </p:pic>
      <p:pic>
        <p:nvPicPr>
          <p:cNvPr id="10" name="Picture 9">
            <a:extLst>
              <a:ext uri="{FF2B5EF4-FFF2-40B4-BE49-F238E27FC236}">
                <a16:creationId xmlns:a16="http://schemas.microsoft.com/office/drawing/2014/main" id="{89E6BC88-74C6-4595-9DEE-D88DE4F34D9B}"/>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692872" y="3307080"/>
            <a:ext cx="2340864" cy="2263140"/>
          </a:xfrm>
          <a:prstGeom prst="rect">
            <a:avLst/>
          </a:prstGeom>
        </p:spPr>
      </p:pic>
      <p:sp>
        <p:nvSpPr>
          <p:cNvPr id="11" name="Slide Number Placeholder 1">
            <a:extLst>
              <a:ext uri="{FF2B5EF4-FFF2-40B4-BE49-F238E27FC236}">
                <a16:creationId xmlns:a16="http://schemas.microsoft.com/office/drawing/2014/main" id="{2C37988D-4D65-4477-B7A5-B54B97BF5708}"/>
              </a:ext>
            </a:extLst>
          </p:cNvPr>
          <p:cNvSpPr txBox="1">
            <a:spLocks/>
          </p:cNvSpPr>
          <p:nvPr/>
        </p:nvSpPr>
        <p:spPr>
          <a:xfrm>
            <a:off x="4450270" y="6294640"/>
            <a:ext cx="113768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BBBC42-4107-4EF0-9C2A-7A5A1448EB50}" type="slidenum">
              <a:rPr lang="en-US" sz="1200" smtClean="0">
                <a:latin typeface="Arial" panose="020B0604020202020204" pitchFamily="34" charset="0"/>
                <a:cs typeface="Arial" panose="020B0604020202020204" pitchFamily="34" charset="0"/>
              </a:rPr>
              <a:pPr/>
              <a:t>10</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9520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381000" y="1447800"/>
            <a:ext cx="8382000" cy="4038600"/>
          </a:xfrm>
          <a:prstGeom prst="rect">
            <a:avLst/>
          </a:prstGeom>
        </p:spPr>
        <p:txBody>
          <a:bodyPr/>
          <a:lstStyle/>
          <a:p>
            <a:pPr algn="ctr" eaLnBrk="1" hangingPunct="1">
              <a:lnSpc>
                <a:spcPct val="90000"/>
              </a:lnSpc>
              <a:buFont typeface="Wingdings" pitchFamily="2" charset="2"/>
              <a:buNone/>
            </a:pPr>
            <a:r>
              <a:rPr lang="en-US" altLang="en-US" sz="8800" b="1" i="1" dirty="0">
                <a:solidFill>
                  <a:srgbClr val="000000"/>
                </a:solidFill>
              </a:rPr>
              <a:t>Do you want Commitment or Compliance?</a:t>
            </a:r>
          </a:p>
        </p:txBody>
      </p:sp>
      <p:sp>
        <p:nvSpPr>
          <p:cNvPr id="23556" name="Slide Number Placeholder 4"/>
          <p:cNvSpPr txBox="1">
            <a:spLocks/>
          </p:cNvSpPr>
          <p:nvPr/>
        </p:nvSpPr>
        <p:spPr bwMode="auto">
          <a:xfrm>
            <a:off x="26670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bg2"/>
              </a:buClr>
              <a:buSzPct val="70000"/>
              <a:buFont typeface="Wingdings" pitchFamily="2" charset="2"/>
              <a:buChar char="o"/>
              <a:defRPr sz="3200">
                <a:solidFill>
                  <a:schemeClr val="tx1"/>
                </a:solidFill>
                <a:latin typeface="Times New Roman" pitchFamily="18" charset="0"/>
              </a:defRPr>
            </a:lvl1pPr>
            <a:lvl2pPr marL="908050" indent="-436563" defTabSz="457200">
              <a:spcBef>
                <a:spcPct val="20000"/>
              </a:spcBef>
              <a:buClr>
                <a:schemeClr val="accent2"/>
              </a:buClr>
              <a:buSzPct val="75000"/>
              <a:buFont typeface="Wingdings" pitchFamily="2" charset="2"/>
              <a:buChar char="n"/>
              <a:defRPr sz="2800">
                <a:solidFill>
                  <a:schemeClr val="tx1"/>
                </a:solidFill>
                <a:latin typeface="Times New Roman" pitchFamily="18" charset="0"/>
              </a:defRPr>
            </a:lvl2pPr>
            <a:lvl3pPr marL="1377950" indent="-468313" defTabSz="457200">
              <a:spcBef>
                <a:spcPct val="20000"/>
              </a:spcBef>
              <a:buClr>
                <a:schemeClr val="bg2"/>
              </a:buClr>
              <a:buSzPct val="65000"/>
              <a:buFont typeface="Wingdings" pitchFamily="2" charset="2"/>
              <a:buChar char="o"/>
              <a:defRPr sz="2400">
                <a:solidFill>
                  <a:schemeClr val="tx1"/>
                </a:solidFill>
                <a:latin typeface="Times New Roman" pitchFamily="18" charset="0"/>
              </a:defRPr>
            </a:lvl3pPr>
            <a:lvl4pPr marL="1827213" indent="-438150" defTabSz="457200">
              <a:spcBef>
                <a:spcPct val="20000"/>
              </a:spcBef>
              <a:buClr>
                <a:schemeClr val="accent2"/>
              </a:buClr>
              <a:buSzPct val="75000"/>
              <a:buFont typeface="Wingdings" pitchFamily="2" charset="2"/>
              <a:buChar char="n"/>
              <a:defRPr sz="2000">
                <a:solidFill>
                  <a:schemeClr val="tx1"/>
                </a:solidFill>
                <a:latin typeface="Times New Roman" pitchFamily="18" charset="0"/>
              </a:defRPr>
            </a:lvl4pPr>
            <a:lvl5pPr marL="2297113" indent="-468313" defTabSz="457200">
              <a:spcBef>
                <a:spcPct val="20000"/>
              </a:spcBef>
              <a:buClr>
                <a:schemeClr val="accent1"/>
              </a:buClr>
              <a:buSzPct val="50000"/>
              <a:buFont typeface="Wingdings" pitchFamily="2" charset="2"/>
              <a:buChar char="o"/>
              <a:defRPr sz="2000">
                <a:solidFill>
                  <a:schemeClr val="tx1"/>
                </a:solidFill>
                <a:latin typeface="Times New Roman" pitchFamily="18" charset="0"/>
              </a:defRPr>
            </a:lvl5pPr>
            <a:lvl6pPr marL="2754313" indent="-468313" defTabSz="45720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Times New Roman" pitchFamily="18" charset="0"/>
              </a:defRPr>
            </a:lvl6pPr>
            <a:lvl7pPr marL="3211513" indent="-468313" defTabSz="45720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Times New Roman" pitchFamily="18" charset="0"/>
              </a:defRPr>
            </a:lvl7pPr>
            <a:lvl8pPr marL="3668713" indent="-468313" defTabSz="45720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Times New Roman" pitchFamily="18" charset="0"/>
              </a:defRPr>
            </a:lvl8pPr>
            <a:lvl9pPr marL="4125913" indent="-468313" defTabSz="45720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Times New Roman" pitchFamily="18" charset="0"/>
              </a:defRPr>
            </a:lvl9pPr>
          </a:lstStyle>
          <a:p>
            <a:pPr algn="r" eaLnBrk="1" hangingPunct="1">
              <a:spcBef>
                <a:spcPct val="0"/>
              </a:spcBef>
              <a:buClrTx/>
              <a:buSzTx/>
              <a:buFontTx/>
              <a:buNone/>
            </a:pPr>
            <a:fld id="{739FE031-81A2-4EF0-814D-93358C1193DA}" type="slidenum">
              <a:rPr lang="en-US" altLang="en-US" sz="1200">
                <a:latin typeface="Arial" panose="020B0604020202020204" pitchFamily="34" charset="0"/>
                <a:cs typeface="Arial" panose="020B0604020202020204" pitchFamily="34" charset="0"/>
              </a:rPr>
              <a:pPr algn="r" eaLnBrk="1" hangingPunct="1">
                <a:spcBef>
                  <a:spcPct val="0"/>
                </a:spcBef>
                <a:buClrTx/>
                <a:buSzTx/>
                <a:buFontTx/>
                <a:buNone/>
              </a:pPr>
              <a:t>11</a:t>
            </a:fld>
            <a:endParaRPr lang="en-US"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494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11200"/>
            <a:ext cx="83820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7"/>
          <p:cNvSpPr txBox="1">
            <a:spLocks noChangeArrowheads="1"/>
          </p:cNvSpPr>
          <p:nvPr/>
        </p:nvSpPr>
        <p:spPr bwMode="auto">
          <a:xfrm>
            <a:off x="1165225" y="4424363"/>
            <a:ext cx="1066800" cy="830262"/>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600" b="1" dirty="0">
                <a:latin typeface="Baskerville Old Face" pitchFamily="18" charset="0"/>
              </a:rPr>
              <a:t>Recruiting &amp; Selection</a:t>
            </a:r>
          </a:p>
        </p:txBody>
      </p:sp>
      <p:sp>
        <p:nvSpPr>
          <p:cNvPr id="5" name="TextBox 9"/>
          <p:cNvSpPr txBox="1">
            <a:spLocks noChangeArrowheads="1"/>
          </p:cNvSpPr>
          <p:nvPr/>
        </p:nvSpPr>
        <p:spPr bwMode="auto">
          <a:xfrm>
            <a:off x="1181100" y="3221038"/>
            <a:ext cx="990600" cy="58420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600" b="1" dirty="0">
                <a:latin typeface="Baskerville Old Face" pitchFamily="18" charset="0"/>
              </a:rPr>
              <a:t>On-Boarding</a:t>
            </a:r>
          </a:p>
        </p:txBody>
      </p:sp>
      <p:sp>
        <p:nvSpPr>
          <p:cNvPr id="6" name="TextBox 6"/>
          <p:cNvSpPr txBox="1">
            <a:spLocks noChangeArrowheads="1"/>
          </p:cNvSpPr>
          <p:nvPr/>
        </p:nvSpPr>
        <p:spPr bwMode="auto">
          <a:xfrm>
            <a:off x="1181099" y="2275394"/>
            <a:ext cx="1031875" cy="584775"/>
          </a:xfrm>
          <a:prstGeom prst="rect">
            <a:avLst/>
          </a:prstGeom>
          <a:solidFill>
            <a:schemeClr val="bg1"/>
          </a:solidFill>
          <a:ln w="9525">
            <a:solidFill>
              <a:schemeClr val="tx1"/>
            </a:solidFill>
            <a:miter lim="800000"/>
            <a:headEnd/>
            <a:tailEnd/>
          </a:ln>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600" b="1" dirty="0">
                <a:latin typeface="Baskerville Old Face" pitchFamily="18" charset="0"/>
              </a:rPr>
              <a:t>HR Policies</a:t>
            </a:r>
          </a:p>
        </p:txBody>
      </p:sp>
      <p:sp>
        <p:nvSpPr>
          <p:cNvPr id="7" name="TextBox 5"/>
          <p:cNvSpPr txBox="1">
            <a:spLocks noChangeArrowheads="1"/>
          </p:cNvSpPr>
          <p:nvPr/>
        </p:nvSpPr>
        <p:spPr bwMode="auto">
          <a:xfrm>
            <a:off x="2640231" y="2077243"/>
            <a:ext cx="990600" cy="70802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600" b="1" dirty="0">
                <a:latin typeface="Baskerville Old Face" pitchFamily="18" charset="0"/>
              </a:rPr>
              <a:t>Career</a:t>
            </a:r>
          </a:p>
          <a:p>
            <a:pPr algn="ctr" eaLnBrk="1" hangingPunct="1"/>
            <a:r>
              <a:rPr lang="en-US" sz="1600" b="1" dirty="0">
                <a:latin typeface="Baskerville Old Face" pitchFamily="18" charset="0"/>
              </a:rPr>
              <a:t>Pathing</a:t>
            </a:r>
          </a:p>
          <a:p>
            <a:pPr algn="ctr" eaLnBrk="1" hangingPunct="1"/>
            <a:endParaRPr lang="en-US" sz="800" b="1" dirty="0">
              <a:latin typeface="Baskerville Old Face" pitchFamily="18" charset="0"/>
            </a:endParaRPr>
          </a:p>
        </p:txBody>
      </p:sp>
      <p:sp>
        <p:nvSpPr>
          <p:cNvPr id="8" name="TextBox 4"/>
          <p:cNvSpPr txBox="1">
            <a:spLocks noChangeArrowheads="1"/>
          </p:cNvSpPr>
          <p:nvPr/>
        </p:nvSpPr>
        <p:spPr bwMode="auto">
          <a:xfrm>
            <a:off x="4098925" y="2037820"/>
            <a:ext cx="990600" cy="707886"/>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600" b="1" dirty="0">
                <a:latin typeface="Baskerville Old Face" pitchFamily="18" charset="0"/>
              </a:rPr>
              <a:t>Learning/Training</a:t>
            </a:r>
          </a:p>
          <a:p>
            <a:pPr algn="ctr" eaLnBrk="1" hangingPunct="1"/>
            <a:endParaRPr lang="en-US" sz="800" b="1" dirty="0">
              <a:latin typeface="Baskerville Old Face" pitchFamily="18" charset="0"/>
            </a:endParaRPr>
          </a:p>
        </p:txBody>
      </p:sp>
      <p:sp>
        <p:nvSpPr>
          <p:cNvPr id="9" name="TextBox 10"/>
          <p:cNvSpPr txBox="1">
            <a:spLocks noChangeArrowheads="1"/>
          </p:cNvSpPr>
          <p:nvPr/>
        </p:nvSpPr>
        <p:spPr bwMode="auto">
          <a:xfrm>
            <a:off x="5526088" y="2108200"/>
            <a:ext cx="990600" cy="646112"/>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400" b="1" dirty="0">
                <a:latin typeface="Baskerville Old Face" pitchFamily="18" charset="0"/>
              </a:rPr>
              <a:t>Succession</a:t>
            </a:r>
          </a:p>
          <a:p>
            <a:pPr algn="ctr" eaLnBrk="1" hangingPunct="1"/>
            <a:r>
              <a:rPr lang="en-US" sz="1400" b="1" dirty="0">
                <a:latin typeface="Baskerville Old Face" pitchFamily="18" charset="0"/>
              </a:rPr>
              <a:t>Planning</a:t>
            </a:r>
          </a:p>
          <a:p>
            <a:pPr algn="ctr" eaLnBrk="1" hangingPunct="1"/>
            <a:endParaRPr lang="en-US" sz="800" b="1" dirty="0">
              <a:latin typeface="Baskerville Old Face" pitchFamily="18" charset="0"/>
            </a:endParaRPr>
          </a:p>
        </p:txBody>
      </p:sp>
      <p:sp>
        <p:nvSpPr>
          <p:cNvPr id="10" name="TextBox 11"/>
          <p:cNvSpPr txBox="1">
            <a:spLocks noChangeArrowheads="1"/>
          </p:cNvSpPr>
          <p:nvPr/>
        </p:nvSpPr>
        <p:spPr bwMode="auto">
          <a:xfrm>
            <a:off x="6990293" y="2037820"/>
            <a:ext cx="1066800" cy="90805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500" b="1" dirty="0">
                <a:latin typeface="Baskerville Old Face" pitchFamily="18" charset="0"/>
              </a:rPr>
              <a:t>Retention of High Performers</a:t>
            </a:r>
            <a:endParaRPr lang="en-US" sz="1600" b="1" dirty="0">
              <a:latin typeface="Baskerville Old Face" pitchFamily="18" charset="0"/>
            </a:endParaRPr>
          </a:p>
          <a:p>
            <a:pPr algn="ctr" eaLnBrk="1" hangingPunct="1"/>
            <a:endParaRPr lang="en-US" sz="800" b="1" dirty="0">
              <a:latin typeface="Baskerville Old Face" pitchFamily="18" charset="0"/>
            </a:endParaRPr>
          </a:p>
        </p:txBody>
      </p:sp>
      <p:sp>
        <p:nvSpPr>
          <p:cNvPr id="11" name="TextBox 12"/>
          <p:cNvSpPr txBox="1">
            <a:spLocks noChangeArrowheads="1"/>
          </p:cNvSpPr>
          <p:nvPr/>
        </p:nvSpPr>
        <p:spPr bwMode="auto">
          <a:xfrm>
            <a:off x="7008813" y="3097213"/>
            <a:ext cx="1066800" cy="81560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500" b="1" dirty="0">
                <a:latin typeface="Baskerville Old Face" pitchFamily="18" charset="0"/>
              </a:rPr>
              <a:t>Employee</a:t>
            </a:r>
          </a:p>
          <a:p>
            <a:pPr algn="ctr" eaLnBrk="1" hangingPunct="1"/>
            <a:r>
              <a:rPr lang="en-US" sz="1500" b="1" dirty="0">
                <a:latin typeface="Baskerville Old Face" pitchFamily="18" charset="0"/>
              </a:rPr>
              <a:t>Experience</a:t>
            </a:r>
            <a:endParaRPr lang="en-US" sz="1600" b="1" dirty="0">
              <a:latin typeface="Baskerville Old Face" pitchFamily="18" charset="0"/>
            </a:endParaRPr>
          </a:p>
          <a:p>
            <a:pPr algn="ctr" eaLnBrk="1" hangingPunct="1"/>
            <a:endParaRPr lang="en-US" sz="1600" b="1" dirty="0">
              <a:latin typeface="Baskerville Old Face" pitchFamily="18" charset="0"/>
            </a:endParaRPr>
          </a:p>
        </p:txBody>
      </p:sp>
      <p:sp>
        <p:nvSpPr>
          <p:cNvPr id="12" name="TextBox 13"/>
          <p:cNvSpPr txBox="1">
            <a:spLocks noChangeArrowheads="1"/>
          </p:cNvSpPr>
          <p:nvPr/>
        </p:nvSpPr>
        <p:spPr bwMode="auto">
          <a:xfrm>
            <a:off x="6818313" y="4343400"/>
            <a:ext cx="1447800" cy="95408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600" b="1" dirty="0">
                <a:latin typeface="Baskerville Old Face" pitchFamily="18" charset="0"/>
              </a:rPr>
              <a:t>Performance</a:t>
            </a:r>
          </a:p>
          <a:p>
            <a:pPr algn="ctr" eaLnBrk="1" hangingPunct="1"/>
            <a:r>
              <a:rPr lang="en-US" sz="1600" b="1" dirty="0">
                <a:latin typeface="Baskerville Old Face" pitchFamily="18" charset="0"/>
              </a:rPr>
              <a:t>Management</a:t>
            </a:r>
          </a:p>
          <a:p>
            <a:pPr algn="ctr" eaLnBrk="1" hangingPunct="1"/>
            <a:endParaRPr lang="en-US" sz="800" b="1" dirty="0">
              <a:latin typeface="Baskerville Old Face" pitchFamily="18" charset="0"/>
            </a:endParaRPr>
          </a:p>
          <a:p>
            <a:pPr algn="ctr" eaLnBrk="1" hangingPunct="1"/>
            <a:endParaRPr lang="en-US" sz="800" b="1" dirty="0">
              <a:latin typeface="Baskerville Old Face" pitchFamily="18" charset="0"/>
            </a:endParaRPr>
          </a:p>
          <a:p>
            <a:pPr algn="ctr" eaLnBrk="1" hangingPunct="1"/>
            <a:endParaRPr lang="en-US" sz="800" b="1" dirty="0">
              <a:latin typeface="Baskerville Old Face" pitchFamily="18" charset="0"/>
            </a:endParaRPr>
          </a:p>
        </p:txBody>
      </p:sp>
      <p:sp>
        <p:nvSpPr>
          <p:cNvPr id="13" name="Slide Number Placeholder 4">
            <a:extLst>
              <a:ext uri="{FF2B5EF4-FFF2-40B4-BE49-F238E27FC236}">
                <a16:creationId xmlns:a16="http://schemas.microsoft.com/office/drawing/2014/main" id="{FDFA6046-721A-4209-B937-F8A57B60431E}"/>
              </a:ext>
            </a:extLst>
          </p:cNvPr>
          <p:cNvSpPr txBox="1">
            <a:spLocks/>
          </p:cNvSpPr>
          <p:nvPr/>
        </p:nvSpPr>
        <p:spPr bwMode="auto">
          <a:xfrm>
            <a:off x="26670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bg2"/>
              </a:buClr>
              <a:buSzPct val="70000"/>
              <a:buFont typeface="Wingdings" pitchFamily="2" charset="2"/>
              <a:buChar char="o"/>
              <a:defRPr sz="3200">
                <a:solidFill>
                  <a:schemeClr val="tx1"/>
                </a:solidFill>
                <a:latin typeface="Times New Roman" pitchFamily="18" charset="0"/>
              </a:defRPr>
            </a:lvl1pPr>
            <a:lvl2pPr marL="908050" indent="-436563" defTabSz="457200">
              <a:spcBef>
                <a:spcPct val="20000"/>
              </a:spcBef>
              <a:buClr>
                <a:schemeClr val="accent2"/>
              </a:buClr>
              <a:buSzPct val="75000"/>
              <a:buFont typeface="Wingdings" pitchFamily="2" charset="2"/>
              <a:buChar char="n"/>
              <a:defRPr sz="2800">
                <a:solidFill>
                  <a:schemeClr val="tx1"/>
                </a:solidFill>
                <a:latin typeface="Times New Roman" pitchFamily="18" charset="0"/>
              </a:defRPr>
            </a:lvl2pPr>
            <a:lvl3pPr marL="1377950" indent="-468313" defTabSz="457200">
              <a:spcBef>
                <a:spcPct val="20000"/>
              </a:spcBef>
              <a:buClr>
                <a:schemeClr val="bg2"/>
              </a:buClr>
              <a:buSzPct val="65000"/>
              <a:buFont typeface="Wingdings" pitchFamily="2" charset="2"/>
              <a:buChar char="o"/>
              <a:defRPr sz="2400">
                <a:solidFill>
                  <a:schemeClr val="tx1"/>
                </a:solidFill>
                <a:latin typeface="Times New Roman" pitchFamily="18" charset="0"/>
              </a:defRPr>
            </a:lvl3pPr>
            <a:lvl4pPr marL="1827213" indent="-438150" defTabSz="457200">
              <a:spcBef>
                <a:spcPct val="20000"/>
              </a:spcBef>
              <a:buClr>
                <a:schemeClr val="accent2"/>
              </a:buClr>
              <a:buSzPct val="75000"/>
              <a:buFont typeface="Wingdings" pitchFamily="2" charset="2"/>
              <a:buChar char="n"/>
              <a:defRPr sz="2000">
                <a:solidFill>
                  <a:schemeClr val="tx1"/>
                </a:solidFill>
                <a:latin typeface="Times New Roman" pitchFamily="18" charset="0"/>
              </a:defRPr>
            </a:lvl4pPr>
            <a:lvl5pPr marL="2297113" indent="-468313" defTabSz="457200">
              <a:spcBef>
                <a:spcPct val="20000"/>
              </a:spcBef>
              <a:buClr>
                <a:schemeClr val="accent1"/>
              </a:buClr>
              <a:buSzPct val="50000"/>
              <a:buFont typeface="Wingdings" pitchFamily="2" charset="2"/>
              <a:buChar char="o"/>
              <a:defRPr sz="2000">
                <a:solidFill>
                  <a:schemeClr val="tx1"/>
                </a:solidFill>
                <a:latin typeface="Times New Roman" pitchFamily="18" charset="0"/>
              </a:defRPr>
            </a:lvl5pPr>
            <a:lvl6pPr marL="2754313" indent="-468313" defTabSz="45720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Times New Roman" pitchFamily="18" charset="0"/>
              </a:defRPr>
            </a:lvl6pPr>
            <a:lvl7pPr marL="3211513" indent="-468313" defTabSz="45720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Times New Roman" pitchFamily="18" charset="0"/>
              </a:defRPr>
            </a:lvl7pPr>
            <a:lvl8pPr marL="3668713" indent="-468313" defTabSz="45720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Times New Roman" pitchFamily="18" charset="0"/>
              </a:defRPr>
            </a:lvl8pPr>
            <a:lvl9pPr marL="4125913" indent="-468313" defTabSz="45720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Times New Roman" pitchFamily="18" charset="0"/>
              </a:defRPr>
            </a:lvl9pPr>
          </a:lstStyle>
          <a:p>
            <a:pPr algn="r" eaLnBrk="1" hangingPunct="1">
              <a:spcBef>
                <a:spcPct val="0"/>
              </a:spcBef>
              <a:buClrTx/>
              <a:buSzTx/>
              <a:buFontTx/>
              <a:buNone/>
            </a:pPr>
            <a:fld id="{739FE031-81A2-4EF0-814D-93358C1193DA}" type="slidenum">
              <a:rPr lang="en-US" altLang="en-US" sz="1200">
                <a:latin typeface="Arial" panose="020B0604020202020204" pitchFamily="34" charset="0"/>
                <a:cs typeface="Arial" panose="020B0604020202020204" pitchFamily="34" charset="0"/>
              </a:rPr>
              <a:pPr algn="r" eaLnBrk="1" hangingPunct="1">
                <a:spcBef>
                  <a:spcPct val="0"/>
                </a:spcBef>
                <a:buClrTx/>
                <a:buSzTx/>
                <a:buFontTx/>
                <a:buNone/>
              </a:pPr>
              <a:t>12</a:t>
            </a:fld>
            <a:endParaRPr lang="en-US"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5971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3BCE66-A3E6-46B1-ABE7-1011037D39D9}"/>
              </a:ext>
            </a:extLst>
          </p:cNvPr>
          <p:cNvPicPr/>
          <p:nvPr/>
        </p:nvPicPr>
        <p:blipFill>
          <a:blip r:embed="rId2"/>
          <a:stretch>
            <a:fillRect/>
          </a:stretch>
        </p:blipFill>
        <p:spPr>
          <a:xfrm>
            <a:off x="1485900" y="609600"/>
            <a:ext cx="6172200" cy="5181600"/>
          </a:xfrm>
          <a:prstGeom prst="rect">
            <a:avLst/>
          </a:prstGeom>
        </p:spPr>
      </p:pic>
    </p:spTree>
    <p:extLst>
      <p:ext uri="{BB962C8B-B14F-4D97-AF65-F5344CB8AC3E}">
        <p14:creationId xmlns:p14="http://schemas.microsoft.com/office/powerpoint/2010/main" val="3501316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ChangeArrowheads="1"/>
          </p:cNvSpPr>
          <p:nvPr/>
        </p:nvSpPr>
        <p:spPr bwMode="auto">
          <a:xfrm>
            <a:off x="723900" y="0"/>
            <a:ext cx="7239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8000" b="1" i="1" dirty="0">
                <a:solidFill>
                  <a:schemeClr val="bg1"/>
                </a:solidFill>
                <a:latin typeface="Arial" panose="020B0604020202020204" pitchFamily="34" charset="0"/>
                <a:cs typeface="Arial" panose="020B0604020202020204" pitchFamily="34" charset="0"/>
              </a:rPr>
              <a:t>Strategy</a:t>
            </a:r>
          </a:p>
        </p:txBody>
      </p:sp>
      <p:sp>
        <p:nvSpPr>
          <p:cNvPr id="5" name="Rectangle 3"/>
          <p:cNvSpPr txBox="1">
            <a:spLocks noChangeArrowheads="1"/>
          </p:cNvSpPr>
          <p:nvPr/>
        </p:nvSpPr>
        <p:spPr>
          <a:xfrm>
            <a:off x="304800" y="2209800"/>
            <a:ext cx="8382000" cy="34290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ctr">
              <a:lnSpc>
                <a:spcPct val="90000"/>
              </a:lnSpc>
              <a:buFont typeface="Wingdings" pitchFamily="2" charset="2"/>
              <a:buNone/>
            </a:pPr>
            <a:r>
              <a:rPr lang="en-US" altLang="en-US" sz="8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business </a:t>
            </a:r>
          </a:p>
          <a:p>
            <a:pPr algn="ctr">
              <a:lnSpc>
                <a:spcPct val="90000"/>
              </a:lnSpc>
              <a:buFont typeface="Wingdings" pitchFamily="2" charset="2"/>
              <a:buNone/>
            </a:pPr>
            <a:r>
              <a:rPr lang="en-US" altLang="en-US" sz="8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are you in?</a:t>
            </a:r>
          </a:p>
        </p:txBody>
      </p:sp>
      <p:sp>
        <p:nvSpPr>
          <p:cNvPr id="6" name="Slide Number Placeholder 1">
            <a:extLst>
              <a:ext uri="{FF2B5EF4-FFF2-40B4-BE49-F238E27FC236}">
                <a16:creationId xmlns:a16="http://schemas.microsoft.com/office/drawing/2014/main" id="{5EEC7F1C-BC82-41F7-AF26-4022693D10C6}"/>
              </a:ext>
            </a:extLst>
          </p:cNvPr>
          <p:cNvSpPr txBox="1">
            <a:spLocks/>
          </p:cNvSpPr>
          <p:nvPr/>
        </p:nvSpPr>
        <p:spPr>
          <a:xfrm>
            <a:off x="4199467" y="617579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E8966E-64EC-4C32-A545-847400292626}" type="slidenum">
              <a:rPr lang="en-US" sz="1200" smtClean="0">
                <a:latin typeface="Arial" panose="020B0604020202020204" pitchFamily="34" charset="0"/>
                <a:cs typeface="Arial" panose="020B0604020202020204" pitchFamily="34" charset="0"/>
              </a:rPr>
              <a:pPr/>
              <a:t>14</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5057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2484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62200" y="4267200"/>
            <a:ext cx="1138453" cy="646331"/>
          </a:xfrm>
          <a:prstGeom prst="rect">
            <a:avLst/>
          </a:prstGeom>
          <a:noFill/>
        </p:spPr>
        <p:txBody>
          <a:bodyPr wrap="none" rtlCol="0">
            <a:spAutoFit/>
          </a:bodyPr>
          <a:lstStyle/>
          <a:p>
            <a:r>
              <a:rPr lang="en-US" sz="3600" b="1" i="1" dirty="0">
                <a:solidFill>
                  <a:srgbClr val="000000"/>
                </a:solidFill>
                <a:latin typeface="Gadugi" panose="020B0502040204020203" pitchFamily="34" charset="0"/>
              </a:rPr>
              <a:t>Cost</a:t>
            </a:r>
          </a:p>
        </p:txBody>
      </p:sp>
      <p:sp>
        <p:nvSpPr>
          <p:cNvPr id="6" name="TextBox 5"/>
          <p:cNvSpPr txBox="1"/>
          <p:nvPr/>
        </p:nvSpPr>
        <p:spPr>
          <a:xfrm>
            <a:off x="5105400" y="4267199"/>
            <a:ext cx="1401346" cy="646331"/>
          </a:xfrm>
          <a:prstGeom prst="rect">
            <a:avLst/>
          </a:prstGeom>
          <a:noFill/>
        </p:spPr>
        <p:txBody>
          <a:bodyPr wrap="none" rtlCol="0">
            <a:spAutoFit/>
          </a:bodyPr>
          <a:lstStyle/>
          <a:p>
            <a:r>
              <a:rPr lang="en-US" sz="3600" b="1" i="1" dirty="0">
                <a:solidFill>
                  <a:srgbClr val="000000"/>
                </a:solidFill>
                <a:latin typeface="Gadugi" panose="020B0502040204020203" pitchFamily="34" charset="0"/>
              </a:rPr>
              <a:t>Value</a:t>
            </a:r>
          </a:p>
        </p:txBody>
      </p:sp>
      <p:sp>
        <p:nvSpPr>
          <p:cNvPr id="8" name="Slide Number Placeholder 1">
            <a:extLst>
              <a:ext uri="{FF2B5EF4-FFF2-40B4-BE49-F238E27FC236}">
                <a16:creationId xmlns:a16="http://schemas.microsoft.com/office/drawing/2014/main" id="{D8D23CDB-C2E0-4F68-8FD0-E689F503A014}"/>
              </a:ext>
            </a:extLst>
          </p:cNvPr>
          <p:cNvSpPr txBox="1">
            <a:spLocks/>
          </p:cNvSpPr>
          <p:nvPr/>
        </p:nvSpPr>
        <p:spPr>
          <a:xfrm>
            <a:off x="4199467" y="617579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E8966E-64EC-4C32-A545-847400292626}" type="slidenum">
              <a:rPr lang="en-US" sz="1200" smtClean="0">
                <a:latin typeface="Arial" panose="020B0604020202020204" pitchFamily="34" charset="0"/>
                <a:cs typeface="Arial" panose="020B0604020202020204" pitchFamily="34" charset="0"/>
              </a:rPr>
              <a:pPr/>
              <a:t>15</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324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walmart logo"/>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ndara"/>
              <a:ea typeface="+mn-ea"/>
              <a:cs typeface="+mn-cs"/>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308" y="1295400"/>
            <a:ext cx="40005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17"/>
          <p:cNvSpPr>
            <a:spLocks noChangeArrowheads="1"/>
          </p:cNvSpPr>
          <p:nvPr/>
        </p:nvSpPr>
        <p:spPr bwMode="auto">
          <a:xfrm>
            <a:off x="794059" y="97109"/>
            <a:ext cx="7239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Utility vs. Experience</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6280" y="1295400"/>
            <a:ext cx="2362200" cy="916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338629" y="1295400"/>
            <a:ext cx="1895475" cy="1165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964567" y="3613843"/>
            <a:ext cx="2448992" cy="1116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934508" y="2503294"/>
            <a:ext cx="2637491" cy="897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436722" y="4887130"/>
            <a:ext cx="3602254"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217686" y="3571303"/>
            <a:ext cx="2719388" cy="1019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781800" y="4355130"/>
            <a:ext cx="1977972" cy="141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645816" y="3548391"/>
            <a:ext cx="1629099" cy="1247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15900" y="4171986"/>
            <a:ext cx="1660981" cy="689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4836195" y="2472260"/>
            <a:ext cx="1248340" cy="1047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 name="Picture 16"/>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317041" y="4965264"/>
            <a:ext cx="311968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204733" y="2599154"/>
            <a:ext cx="1531224" cy="126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6" name="Picture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96281" y="2211415"/>
            <a:ext cx="2358578" cy="1402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Slide Number Placeholder 1">
            <a:extLst>
              <a:ext uri="{FF2B5EF4-FFF2-40B4-BE49-F238E27FC236}">
                <a16:creationId xmlns:a16="http://schemas.microsoft.com/office/drawing/2014/main" id="{3F9925BD-68E8-4CBD-8EA3-78749CC2C52A}"/>
              </a:ext>
            </a:extLst>
          </p:cNvPr>
          <p:cNvSpPr txBox="1">
            <a:spLocks/>
          </p:cNvSpPr>
          <p:nvPr/>
        </p:nvSpPr>
        <p:spPr>
          <a:xfrm>
            <a:off x="4038600" y="6340893"/>
            <a:ext cx="2133600" cy="365125"/>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9E8966E-64EC-4C32-A545-847400292626}" type="slidenum">
              <a:rPr kumimoji="0" lang="en-US" sz="1600" b="0" i="0" u="none" strike="noStrike" kern="1200" cap="none" spc="0" normalizeH="0" baseline="0" noProof="0" smtClean="0">
                <a:ln>
                  <a:noFill/>
                </a:ln>
                <a:solidFill>
                  <a:srgbClr val="FFFFFF">
                    <a:tint val="75000"/>
                  </a:srgbClr>
                </a:solidFill>
                <a:effectLst/>
                <a:uLnTx/>
                <a:uFillTx/>
                <a:latin typeface="Candar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srgbClr val="FFFFFF">
                  <a:tint val="75000"/>
                </a:srgbClr>
              </a:solidFill>
              <a:effectLst/>
              <a:uLnTx/>
              <a:uFillTx/>
              <a:latin typeface="Candara"/>
              <a:ea typeface="+mn-ea"/>
              <a:cs typeface="+mn-cs"/>
            </a:endParaRPr>
          </a:p>
        </p:txBody>
      </p:sp>
      <p:sp>
        <p:nvSpPr>
          <p:cNvPr id="21" name="Slide Number Placeholder 1">
            <a:extLst>
              <a:ext uri="{FF2B5EF4-FFF2-40B4-BE49-F238E27FC236}">
                <a16:creationId xmlns:a16="http://schemas.microsoft.com/office/drawing/2014/main" id="{6D3458EA-BD80-4E28-A5E0-F53D0F975E08}"/>
              </a:ext>
            </a:extLst>
          </p:cNvPr>
          <p:cNvSpPr txBox="1">
            <a:spLocks/>
          </p:cNvSpPr>
          <p:nvPr/>
        </p:nvSpPr>
        <p:spPr>
          <a:xfrm>
            <a:off x="4199467" y="617579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E8966E-64EC-4C32-A545-847400292626}" type="slidenum">
              <a:rPr lang="en-US" sz="1200" smtClean="0">
                <a:latin typeface="Arial" panose="020B0604020202020204" pitchFamily="34" charset="0"/>
                <a:cs typeface="Arial" panose="020B0604020202020204" pitchFamily="34" charset="0"/>
              </a:rPr>
              <a:pPr/>
              <a:t>16</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6827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7" name="AutoShape 5"/>
          <p:cNvSpPr>
            <a:spLocks noChangeArrowheads="1"/>
          </p:cNvSpPr>
          <p:nvPr/>
        </p:nvSpPr>
        <p:spPr bwMode="auto">
          <a:xfrm>
            <a:off x="1809805" y="1288870"/>
            <a:ext cx="5562600" cy="3144339"/>
          </a:xfrm>
          <a:prstGeom prst="triangle">
            <a:avLst>
              <a:gd name="adj" fmla="val 50000"/>
            </a:avLst>
          </a:prstGeom>
          <a:solidFill>
            <a:srgbClr val="FFC000"/>
          </a:solidFill>
          <a:ln w="9525">
            <a:solidFill>
              <a:schemeClr val="tx1"/>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Candara"/>
              <a:ea typeface="+mn-ea"/>
              <a:cs typeface="+mn-cs"/>
            </a:endParaRPr>
          </a:p>
        </p:txBody>
      </p:sp>
      <p:sp>
        <p:nvSpPr>
          <p:cNvPr id="438278" name="Text Box 6"/>
          <p:cNvSpPr txBox="1">
            <a:spLocks noChangeArrowheads="1"/>
          </p:cNvSpPr>
          <p:nvPr/>
        </p:nvSpPr>
        <p:spPr bwMode="auto">
          <a:xfrm>
            <a:off x="365045" y="4474752"/>
            <a:ext cx="291155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1" u="none" strike="noStrike" kern="1200" cap="none" spc="0" normalizeH="0" baseline="0" noProof="0" dirty="0">
                <a:ln>
                  <a:noFill/>
                </a:ln>
                <a:effectLst/>
                <a:uLnTx/>
                <a:uFillTx/>
                <a:latin typeface="Arial" panose="020B0604020202020204" pitchFamily="34" charset="0"/>
                <a:cs typeface="Arial" panose="020B0604020202020204" pitchFamily="34" charset="0"/>
              </a:rPr>
              <a:t>Promise: What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1" i="1" dirty="0">
                <a:latin typeface="Arial" panose="020B0604020202020204" pitchFamily="34" charset="0"/>
                <a:cs typeface="Arial" panose="020B0604020202020204" pitchFamily="34" charset="0"/>
              </a:rPr>
              <a:t>You Say You’ll Do</a:t>
            </a:r>
            <a:endParaRPr kumimoji="0" lang="en-US" altLang="en-US" sz="28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38279" name="Text Box 7"/>
          <p:cNvSpPr txBox="1">
            <a:spLocks noChangeArrowheads="1"/>
          </p:cNvSpPr>
          <p:nvPr/>
        </p:nvSpPr>
        <p:spPr bwMode="auto">
          <a:xfrm>
            <a:off x="3048000" y="277486"/>
            <a:ext cx="3615619" cy="954107"/>
          </a:xfrm>
          <a:prstGeom prst="rect">
            <a:avLst/>
          </a:prstGeom>
          <a:solidFill>
            <a:schemeClr val="bg1"/>
          </a:solidFill>
          <a:ln>
            <a:no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1" u="none" strike="noStrike" kern="1200" cap="none" spc="0" normalizeH="0" baseline="0" noProof="0" dirty="0">
                <a:ln>
                  <a:noFill/>
                </a:ln>
                <a:effectLst/>
                <a:uLnTx/>
                <a:uFillTx/>
                <a:latin typeface="Arial" panose="020B0604020202020204" pitchFamily="34" charset="0"/>
                <a:cs typeface="Arial" panose="020B0604020202020204" pitchFamily="34" charset="0"/>
              </a:rPr>
              <a:t>Purpose: What Customers Want</a:t>
            </a:r>
          </a:p>
        </p:txBody>
      </p:sp>
      <p:sp>
        <p:nvSpPr>
          <p:cNvPr id="438284" name="Text Box 12"/>
          <p:cNvSpPr txBox="1">
            <a:spLocks noChangeArrowheads="1"/>
          </p:cNvSpPr>
          <p:nvPr/>
        </p:nvSpPr>
        <p:spPr bwMode="auto">
          <a:xfrm>
            <a:off x="3533524" y="2623794"/>
            <a:ext cx="215315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1" u="none" strike="noStrike" kern="120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Service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4000" b="1" i="1" dirty="0">
                <a:solidFill>
                  <a:srgbClr val="3F3F3F"/>
                </a:solidFill>
                <a:latin typeface="Arial" panose="020B0604020202020204" pitchFamily="34" charset="0"/>
                <a:cs typeface="Arial" panose="020B0604020202020204" pitchFamily="34" charset="0"/>
              </a:rPr>
              <a:t>Quality</a:t>
            </a:r>
            <a:endParaRPr kumimoji="0" lang="en-US" altLang="en-US" sz="4000" b="1" i="1" u="none" strike="noStrike" kern="1200" cap="none" spc="0" normalizeH="0" baseline="0" noProof="0" dirty="0">
              <a:ln>
                <a:noFill/>
              </a:ln>
              <a:solidFill>
                <a:srgbClr val="3F3F3F"/>
              </a:solidFill>
              <a:effectLst/>
              <a:uLnTx/>
              <a:uFillTx/>
              <a:latin typeface="Arial" panose="020B0604020202020204" pitchFamily="34" charset="0"/>
              <a:cs typeface="Arial" panose="020B0604020202020204" pitchFamily="34" charset="0"/>
            </a:endParaRPr>
          </a:p>
        </p:txBody>
      </p:sp>
      <p:sp>
        <p:nvSpPr>
          <p:cNvPr id="8" name="Slide Number Placeholder 1">
            <a:extLst>
              <a:ext uri="{FF2B5EF4-FFF2-40B4-BE49-F238E27FC236}">
                <a16:creationId xmlns:a16="http://schemas.microsoft.com/office/drawing/2014/main" id="{4AC1CD61-73E1-4CF4-BCF2-92D821B6070E}"/>
              </a:ext>
            </a:extLst>
          </p:cNvPr>
          <p:cNvSpPr txBox="1">
            <a:spLocks/>
          </p:cNvSpPr>
          <p:nvPr/>
        </p:nvSpPr>
        <p:spPr>
          <a:xfrm>
            <a:off x="4038600" y="6340893"/>
            <a:ext cx="2133600" cy="365125"/>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9E8966E-64EC-4C32-A545-847400292626}" type="slidenum">
              <a:rPr kumimoji="0" lang="en-US" sz="1600" b="0" i="0" u="none" strike="noStrike" kern="1200" cap="none" spc="0" normalizeH="0" baseline="0" noProof="0" smtClean="0">
                <a:ln>
                  <a:noFill/>
                </a:ln>
                <a:solidFill>
                  <a:srgbClr val="FFFFFF">
                    <a:tint val="75000"/>
                  </a:srgbClr>
                </a:solidFill>
                <a:effectLst/>
                <a:uLnTx/>
                <a:uFillTx/>
                <a:latin typeface="Candar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srgbClr val="FFFFFF">
                  <a:tint val="75000"/>
                </a:srgbClr>
              </a:solidFill>
              <a:effectLst/>
              <a:uLnTx/>
              <a:uFillTx/>
              <a:latin typeface="Candara"/>
              <a:ea typeface="+mn-ea"/>
              <a:cs typeface="+mn-cs"/>
            </a:endParaRPr>
          </a:p>
        </p:txBody>
      </p:sp>
      <p:sp>
        <p:nvSpPr>
          <p:cNvPr id="10" name="Slide Number Placeholder 1">
            <a:extLst>
              <a:ext uri="{FF2B5EF4-FFF2-40B4-BE49-F238E27FC236}">
                <a16:creationId xmlns:a16="http://schemas.microsoft.com/office/drawing/2014/main" id="{4F865F1D-A00F-4155-A8ED-CD320B5899D3}"/>
              </a:ext>
            </a:extLst>
          </p:cNvPr>
          <p:cNvSpPr txBox="1">
            <a:spLocks/>
          </p:cNvSpPr>
          <p:nvPr/>
        </p:nvSpPr>
        <p:spPr>
          <a:xfrm>
            <a:off x="4199467" y="617579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E8966E-64EC-4C32-A545-847400292626}" type="slidenum">
              <a:rPr lang="en-US" sz="1200" smtClean="0">
                <a:latin typeface="Arial" panose="020B0604020202020204" pitchFamily="34" charset="0"/>
                <a:cs typeface="Arial" panose="020B0604020202020204" pitchFamily="34" charset="0"/>
              </a:rPr>
              <a:pPr/>
              <a:t>17</a:t>
            </a:fld>
            <a:endParaRPr lang="en-US" sz="1200" dirty="0">
              <a:latin typeface="Arial" panose="020B0604020202020204" pitchFamily="34" charset="0"/>
              <a:cs typeface="Arial" panose="020B0604020202020204" pitchFamily="34" charset="0"/>
            </a:endParaRPr>
          </a:p>
        </p:txBody>
      </p:sp>
      <p:sp>
        <p:nvSpPr>
          <p:cNvPr id="13" name="Text Box 6">
            <a:extLst>
              <a:ext uri="{FF2B5EF4-FFF2-40B4-BE49-F238E27FC236}">
                <a16:creationId xmlns:a16="http://schemas.microsoft.com/office/drawing/2014/main" id="{30E7682F-E506-48CB-817E-8CEBE2D0D325}"/>
              </a:ext>
            </a:extLst>
          </p:cNvPr>
          <p:cNvSpPr txBox="1">
            <a:spLocks noChangeArrowheads="1"/>
          </p:cNvSpPr>
          <p:nvPr/>
        </p:nvSpPr>
        <p:spPr bwMode="auto">
          <a:xfrm>
            <a:off x="6348674" y="4531740"/>
            <a:ext cx="250648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1" u="none" strike="noStrike" kern="1200" cap="none" spc="0" normalizeH="0" baseline="0" noProof="0" dirty="0">
                <a:ln>
                  <a:noFill/>
                </a:ln>
                <a:effectLst/>
                <a:uLnTx/>
                <a:uFillTx/>
                <a:latin typeface="Arial" panose="020B0604020202020204" pitchFamily="34" charset="0"/>
                <a:cs typeface="Arial" panose="020B0604020202020204" pitchFamily="34" charset="0"/>
              </a:rPr>
              <a:t>Performance: What You Actually Do</a:t>
            </a:r>
          </a:p>
        </p:txBody>
      </p:sp>
    </p:spTree>
    <p:extLst>
      <p:ext uri="{BB962C8B-B14F-4D97-AF65-F5344CB8AC3E}">
        <p14:creationId xmlns:p14="http://schemas.microsoft.com/office/powerpoint/2010/main" val="69298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body" idx="4294967295"/>
          </p:nvPr>
        </p:nvSpPr>
        <p:spPr>
          <a:xfrm>
            <a:off x="76200" y="1376362"/>
            <a:ext cx="8448675" cy="4994275"/>
          </a:xfrm>
          <a:prstGeom prst="rect">
            <a:avLst/>
          </a:prstGeom>
        </p:spPr>
        <p:txBody>
          <a:bodyPr/>
          <a:lstStyle/>
          <a:p>
            <a:pPr marL="0" indent="0" algn="ctr" eaLnBrk="1" hangingPunct="1">
              <a:buFont typeface="Wingdings" pitchFamily="2" charset="2"/>
              <a:buNone/>
              <a:defRPr/>
            </a:pPr>
            <a:r>
              <a:rPr lang="en-US" sz="8000" b="1" i="1" u="sng" dirty="0">
                <a:solidFill>
                  <a:srgbClr val="000000"/>
                </a:solidFill>
              </a:rPr>
              <a:t>C</a:t>
            </a:r>
            <a:r>
              <a:rPr lang="en-US" sz="8000" b="1" i="1" dirty="0">
                <a:solidFill>
                  <a:srgbClr val="000000"/>
                </a:solidFill>
              </a:rPr>
              <a:t>hief</a:t>
            </a:r>
          </a:p>
          <a:p>
            <a:pPr marL="0" indent="0" algn="ctr" eaLnBrk="1" hangingPunct="1">
              <a:buFont typeface="Wingdings" pitchFamily="2" charset="2"/>
              <a:buNone/>
              <a:defRPr/>
            </a:pPr>
            <a:r>
              <a:rPr lang="en-US" sz="8000" b="1" i="1" u="sng" dirty="0">
                <a:solidFill>
                  <a:srgbClr val="000000"/>
                </a:solidFill>
              </a:rPr>
              <a:t>E</a:t>
            </a:r>
            <a:r>
              <a:rPr lang="en-US" sz="8000" b="1" i="1" dirty="0">
                <a:solidFill>
                  <a:srgbClr val="000000"/>
                </a:solidFill>
              </a:rPr>
              <a:t>xperience</a:t>
            </a:r>
          </a:p>
          <a:p>
            <a:pPr marL="0" indent="0" algn="ctr" eaLnBrk="1" hangingPunct="1">
              <a:buFont typeface="Wingdings" pitchFamily="2" charset="2"/>
              <a:buNone/>
              <a:defRPr/>
            </a:pPr>
            <a:r>
              <a:rPr lang="en-US" sz="8000" b="1" i="1" u="sng" dirty="0">
                <a:solidFill>
                  <a:srgbClr val="000000"/>
                </a:solidFill>
              </a:rPr>
              <a:t>O</a:t>
            </a:r>
            <a:r>
              <a:rPr lang="en-US" sz="8000" b="1" i="1" dirty="0">
                <a:solidFill>
                  <a:srgbClr val="000000"/>
                </a:solidFill>
              </a:rPr>
              <a:t>fficer</a:t>
            </a:r>
            <a:endParaRPr lang="en-US" sz="6000" dirty="0">
              <a:solidFill>
                <a:srgbClr val="000000"/>
              </a:solidFill>
            </a:endParaRPr>
          </a:p>
        </p:txBody>
      </p:sp>
      <p:sp>
        <p:nvSpPr>
          <p:cNvPr id="5" name="Slide Number Placeholder 1">
            <a:extLst>
              <a:ext uri="{FF2B5EF4-FFF2-40B4-BE49-F238E27FC236}">
                <a16:creationId xmlns:a16="http://schemas.microsoft.com/office/drawing/2014/main" id="{557D5F95-9093-437F-B9C3-969E99E4720B}"/>
              </a:ext>
            </a:extLst>
          </p:cNvPr>
          <p:cNvSpPr txBox="1">
            <a:spLocks/>
          </p:cNvSpPr>
          <p:nvPr/>
        </p:nvSpPr>
        <p:spPr>
          <a:xfrm>
            <a:off x="4199467" y="617579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E8966E-64EC-4C32-A545-847400292626}" type="slidenum">
              <a:rPr lang="en-US" sz="1200" smtClean="0">
                <a:latin typeface="Arial" panose="020B0604020202020204" pitchFamily="34" charset="0"/>
                <a:cs typeface="Arial" panose="020B0604020202020204" pitchFamily="34" charset="0"/>
              </a:rPr>
              <a:pPr/>
              <a:t>18</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8329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4114800" y="6248400"/>
            <a:ext cx="2133600" cy="244475"/>
          </a:xfrm>
          <a:prstGeom prst="rect">
            <a:avLst/>
          </a:prstGeom>
        </p:spPr>
        <p:txBody>
          <a:bodyPr/>
          <a:lstStyle/>
          <a:p>
            <a:fld id="{3CC54227-F1CC-4E4A-B156-11717F7B9F2A}" type="slidenum">
              <a:rPr lang="en-US" sz="1200" smtClean="0">
                <a:solidFill>
                  <a:srgbClr val="000000"/>
                </a:solidFill>
                <a:latin typeface="Arial" panose="020B0604020202020204" pitchFamily="34" charset="0"/>
                <a:cs typeface="Arial" panose="020B0604020202020204" pitchFamily="34" charset="0"/>
              </a:rPr>
              <a:pPr/>
              <a:t>19</a:t>
            </a:fld>
            <a:endParaRPr lang="en-US" sz="1200" dirty="0">
              <a:solidFill>
                <a:srgbClr val="000000"/>
              </a:solidFill>
              <a:latin typeface="Arial" panose="020B0604020202020204" pitchFamily="34" charset="0"/>
              <a:cs typeface="Arial" panose="020B0604020202020204" pitchFamily="34" charset="0"/>
            </a:endParaRPr>
          </a:p>
        </p:txBody>
      </p:sp>
      <p:graphicFrame>
        <p:nvGraphicFramePr>
          <p:cNvPr id="4" name="Diagram 3"/>
          <p:cNvGraphicFramePr/>
          <p:nvPr/>
        </p:nvGraphicFramePr>
        <p:xfrm>
          <a:off x="1447800" y="304800"/>
          <a:ext cx="6096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538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a:extLst>
              <a:ext uri="{FF2B5EF4-FFF2-40B4-BE49-F238E27FC236}">
                <a16:creationId xmlns:a16="http://schemas.microsoft.com/office/drawing/2014/main" id="{86B7C759-DB1C-4245-920E-FA625922C08F}"/>
              </a:ext>
            </a:extLst>
          </p:cNvPr>
          <p:cNvSpPr>
            <a:spLocks noGrp="1" noChangeArrowheads="1"/>
          </p:cNvSpPr>
          <p:nvPr>
            <p:ph type="body" idx="1"/>
          </p:nvPr>
        </p:nvSpPr>
        <p:spPr>
          <a:xfrm>
            <a:off x="381000" y="1600200"/>
            <a:ext cx="8458200" cy="4114800"/>
          </a:xfrm>
        </p:spPr>
        <p:txBody>
          <a:bodyPr/>
          <a:lstStyle/>
          <a:p>
            <a:pPr marL="0" indent="0" algn="ctr" eaLnBrk="1" hangingPunct="1">
              <a:spcBef>
                <a:spcPts val="0"/>
              </a:spcBef>
              <a:buFont typeface="Wingdings" panose="05000000000000000000" pitchFamily="2" charset="2"/>
              <a:buNone/>
              <a:defRPr/>
            </a:pPr>
            <a:r>
              <a:rPr lang="en-US" sz="7200" b="1" i="1" dirty="0">
                <a:solidFill>
                  <a:schemeClr val="tx1"/>
                </a:solidFill>
                <a:latin typeface="Arial" panose="020B0604020202020204" pitchFamily="34" charset="0"/>
                <a:cs typeface="Arial" panose="020B0604020202020204" pitchFamily="34" charset="0"/>
              </a:rPr>
              <a:t>“Are you changing as fast as the world around us?</a:t>
            </a:r>
            <a:endParaRPr lang="en-US" sz="7200" i="1" dirty="0">
              <a:solidFill>
                <a:schemeClr val="tx1"/>
              </a:solidFill>
              <a:latin typeface="Arial" panose="020B0604020202020204" pitchFamily="34" charset="0"/>
              <a:cs typeface="Arial" panose="020B0604020202020204" pitchFamily="34" charset="0"/>
            </a:endParaRPr>
          </a:p>
        </p:txBody>
      </p:sp>
      <p:sp>
        <p:nvSpPr>
          <p:cNvPr id="3" name="Slide Number Placeholder 1">
            <a:extLst>
              <a:ext uri="{FF2B5EF4-FFF2-40B4-BE49-F238E27FC236}">
                <a16:creationId xmlns:a16="http://schemas.microsoft.com/office/drawing/2014/main" id="{EDE60A92-A9E5-4DDE-8F7E-33FB485394AE}"/>
              </a:ext>
            </a:extLst>
          </p:cNvPr>
          <p:cNvSpPr txBox="1">
            <a:spLocks/>
          </p:cNvSpPr>
          <p:nvPr/>
        </p:nvSpPr>
        <p:spPr>
          <a:xfrm>
            <a:off x="4114800" y="6248400"/>
            <a:ext cx="2133600" cy="365125"/>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D9DC60A-6D21-4247-8505-EEF21A564383}" type="slidenum">
              <a:rPr kumimoji="0" lang="en-US" sz="1200" b="0" i="0" u="none" strike="noStrike" kern="1200" cap="none" spc="0" normalizeH="0" baseline="0" noProof="0" smtClean="0">
                <a:ln>
                  <a:noFill/>
                </a:ln>
                <a:solidFill>
                  <a:srgbClr val="FFFFFF">
                    <a:tint val="75000"/>
                  </a:srgbClr>
                </a:solidFill>
                <a:effectLst/>
                <a:uLnTx/>
                <a:uFillTx/>
                <a:latin typeface="Candar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FFFFFF">
                  <a:tint val="75000"/>
                </a:srgbClr>
              </a:solidFill>
              <a:effectLst/>
              <a:uLnTx/>
              <a:uFillTx/>
              <a:latin typeface="Candara"/>
              <a:ea typeface="+mn-ea"/>
              <a:cs typeface="+mn-cs"/>
            </a:endParaRPr>
          </a:p>
        </p:txBody>
      </p:sp>
      <p:sp>
        <p:nvSpPr>
          <p:cNvPr id="7" name="Slide Number Placeholder 1">
            <a:extLst>
              <a:ext uri="{FF2B5EF4-FFF2-40B4-BE49-F238E27FC236}">
                <a16:creationId xmlns:a16="http://schemas.microsoft.com/office/drawing/2014/main" id="{400D2617-5A12-404B-96FF-0BA4E9E5CF25}"/>
              </a:ext>
            </a:extLst>
          </p:cNvPr>
          <p:cNvSpPr txBox="1">
            <a:spLocks/>
          </p:cNvSpPr>
          <p:nvPr/>
        </p:nvSpPr>
        <p:spPr>
          <a:xfrm>
            <a:off x="4199467" y="617579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E8966E-64EC-4C32-A545-847400292626}" type="slidenum">
              <a:rPr lang="en-US" sz="1200" smtClean="0">
                <a:latin typeface="Arial" panose="020B0604020202020204" pitchFamily="34" charset="0"/>
                <a:cs typeface="Arial" panose="020B0604020202020204" pitchFamily="34" charset="0"/>
              </a:rPr>
              <a:pPr/>
              <a:t>2</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9342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457200" y="1272223"/>
            <a:ext cx="8229600" cy="4559194"/>
          </a:xfrm>
        </p:spPr>
        <p:txBody>
          <a:bodyPr>
            <a:normAutofit lnSpcReduction="10000"/>
          </a:bodyPr>
          <a:lstStyle/>
          <a:p>
            <a:pPr marL="0" indent="0" algn="ctr">
              <a:buNone/>
            </a:pPr>
            <a:r>
              <a:rPr lang="en-US" sz="8000" b="1" i="1" dirty="0">
                <a:solidFill>
                  <a:schemeClr val="tx1"/>
                </a:solidFill>
                <a:latin typeface="Arial" panose="020B0604020202020204" pitchFamily="34" charset="0"/>
                <a:cs typeface="Arial" panose="020B0604020202020204" pitchFamily="34" charset="0"/>
              </a:rPr>
              <a:t>How do your employees </a:t>
            </a:r>
            <a:r>
              <a:rPr lang="en-US" sz="8000" b="1" i="1" u="sng" dirty="0">
                <a:solidFill>
                  <a:schemeClr val="tx1"/>
                </a:solidFill>
                <a:latin typeface="Arial" panose="020B0604020202020204" pitchFamily="34" charset="0"/>
                <a:cs typeface="Arial" panose="020B0604020202020204" pitchFamily="34" charset="0"/>
              </a:rPr>
              <a:t>feel</a:t>
            </a:r>
            <a:r>
              <a:rPr lang="en-US" sz="8000" b="1" i="1" dirty="0">
                <a:solidFill>
                  <a:schemeClr val="tx1"/>
                </a:solidFill>
                <a:latin typeface="Arial" panose="020B0604020202020204" pitchFamily="34" charset="0"/>
                <a:cs typeface="Arial" panose="020B0604020202020204" pitchFamily="34" charset="0"/>
              </a:rPr>
              <a:t> about where they work?</a:t>
            </a:r>
          </a:p>
          <a:p>
            <a:pPr marL="0" indent="0" algn="ctr">
              <a:buNone/>
            </a:pPr>
            <a:endParaRPr lang="en-US" sz="3600" dirty="0">
              <a:latin typeface="Cambria" pitchFamily="18" charset="0"/>
              <a:cs typeface="Cambria" pitchFamily="18" charset="0"/>
            </a:endParaRPr>
          </a:p>
        </p:txBody>
      </p:sp>
      <p:sp>
        <p:nvSpPr>
          <p:cNvPr id="5" name="Slide Number Placeholder 1">
            <a:extLst>
              <a:ext uri="{FF2B5EF4-FFF2-40B4-BE49-F238E27FC236}">
                <a16:creationId xmlns:a16="http://schemas.microsoft.com/office/drawing/2014/main" id="{5C523605-7F45-4DBE-9FE7-3CA48CCC68E5}"/>
              </a:ext>
            </a:extLst>
          </p:cNvPr>
          <p:cNvSpPr txBox="1">
            <a:spLocks/>
          </p:cNvSpPr>
          <p:nvPr/>
        </p:nvSpPr>
        <p:spPr>
          <a:xfrm>
            <a:off x="4114800" y="6248400"/>
            <a:ext cx="2133600" cy="365125"/>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D9DC60A-6D21-4247-8505-EEF21A564383}" type="slidenum">
              <a:rPr kumimoji="0" lang="en-US" sz="1200" b="0" i="0" u="none" strike="noStrike" kern="1200" cap="none" spc="0" normalizeH="0" baseline="0" noProof="0" smtClean="0">
                <a:ln>
                  <a:noFill/>
                </a:ln>
                <a:solidFill>
                  <a:srgbClr val="FFFFFF">
                    <a:tint val="75000"/>
                  </a:srgbClr>
                </a:solidFill>
                <a:effectLst/>
                <a:uLnTx/>
                <a:uFillTx/>
                <a:latin typeface="Candar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FFFFFF">
                  <a:tint val="75000"/>
                </a:srgbClr>
              </a:solidFill>
              <a:effectLst/>
              <a:uLnTx/>
              <a:uFillTx/>
              <a:latin typeface="Candara"/>
              <a:ea typeface="+mn-ea"/>
              <a:cs typeface="+mn-cs"/>
            </a:endParaRPr>
          </a:p>
        </p:txBody>
      </p:sp>
      <p:sp>
        <p:nvSpPr>
          <p:cNvPr id="7" name="Slide Number Placeholder 4">
            <a:extLst>
              <a:ext uri="{FF2B5EF4-FFF2-40B4-BE49-F238E27FC236}">
                <a16:creationId xmlns:a16="http://schemas.microsoft.com/office/drawing/2014/main" id="{4513F402-4A5F-4A06-9545-079E5568F20E}"/>
              </a:ext>
            </a:extLst>
          </p:cNvPr>
          <p:cNvSpPr txBox="1">
            <a:spLocks/>
          </p:cNvSpPr>
          <p:nvPr/>
        </p:nvSpPr>
        <p:spPr bwMode="auto">
          <a:xfrm>
            <a:off x="2438400" y="62484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908050" indent="-436563" defTabSz="45720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377950" indent="-468313" defTabSz="4572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827213" indent="-438150" defTabSz="4572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297113" indent="-468313" defTabSz="4572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7543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32115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6687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41259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algn="r" eaLnBrk="1" hangingPunct="1">
              <a:spcBef>
                <a:spcPct val="0"/>
              </a:spcBef>
              <a:buClrTx/>
              <a:buSzTx/>
              <a:buFontTx/>
              <a:buNone/>
            </a:pPr>
            <a:fld id="{C14264A1-242E-434A-905A-B8AA5007003C}" type="slidenum">
              <a:rPr lang="en-US" altLang="en-US" sz="1200">
                <a:latin typeface="Arial" panose="020B0604020202020204" pitchFamily="34" charset="0"/>
                <a:cs typeface="Arial" panose="020B0604020202020204" pitchFamily="34" charset="0"/>
              </a:rPr>
              <a:pPr algn="r" eaLnBrk="1" hangingPunct="1">
                <a:spcBef>
                  <a:spcPct val="0"/>
                </a:spcBef>
                <a:buClrTx/>
                <a:buSzTx/>
                <a:buFontTx/>
                <a:buNone/>
              </a:pPr>
              <a:t>20</a:t>
            </a:fld>
            <a:endParaRPr lang="en-US"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176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A7EFFE7-AF09-4C9C-96B0-90A8FB7DAF5E}"/>
              </a:ext>
            </a:extLst>
          </p:cNvPr>
          <p:cNvSpPr>
            <a:spLocks noChangeArrowheads="1"/>
          </p:cNvSpPr>
          <p:nvPr/>
        </p:nvSpPr>
        <p:spPr bwMode="auto">
          <a:xfrm>
            <a:off x="4191000" y="990600"/>
            <a:ext cx="457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479" tIns="41239" rIns="82479" bIns="41239"/>
          <a:lstStyle>
            <a:lvl1pPr marL="309563" indent="-309563" defTabSz="825500">
              <a:defRPr>
                <a:solidFill>
                  <a:schemeClr val="tx1"/>
                </a:solidFill>
                <a:latin typeface="Arial" panose="020B0604020202020204" pitchFamily="34" charset="0"/>
              </a:defRPr>
            </a:lvl1pPr>
            <a:lvl2pPr marL="742950" indent="-285750" defTabSz="825500">
              <a:defRPr>
                <a:solidFill>
                  <a:schemeClr val="tx1"/>
                </a:solidFill>
                <a:latin typeface="Arial" panose="020B0604020202020204" pitchFamily="34" charset="0"/>
              </a:defRPr>
            </a:lvl2pPr>
            <a:lvl3pPr marL="1143000" indent="-228600" defTabSz="825500">
              <a:defRPr>
                <a:solidFill>
                  <a:schemeClr val="tx1"/>
                </a:solidFill>
                <a:latin typeface="Arial" panose="020B0604020202020204" pitchFamily="34" charset="0"/>
              </a:defRPr>
            </a:lvl3pPr>
            <a:lvl4pPr marL="1600200" indent="-228600" defTabSz="825500">
              <a:defRPr>
                <a:solidFill>
                  <a:schemeClr val="tx1"/>
                </a:solidFill>
                <a:latin typeface="Arial" panose="020B0604020202020204" pitchFamily="34" charset="0"/>
              </a:defRPr>
            </a:lvl4pPr>
            <a:lvl5pPr marL="2057400" indent="-228600" defTabSz="82550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a:buClr>
                <a:srgbClr val="FFCC00"/>
              </a:buClr>
              <a:buFont typeface="Monotype Sorts"/>
              <a:buChar char="á"/>
            </a:pPr>
            <a:endParaRPr lang="en-US" altLang="en-US" sz="2300" dirty="0"/>
          </a:p>
          <a:p>
            <a:pPr>
              <a:buClr>
                <a:srgbClr val="FFCC00"/>
              </a:buClr>
              <a:buFont typeface="Monotype Sorts"/>
              <a:buChar char="á"/>
            </a:pPr>
            <a:endParaRPr lang="en-US" altLang="en-US" sz="2300" dirty="0"/>
          </a:p>
        </p:txBody>
      </p:sp>
      <p:sp>
        <p:nvSpPr>
          <p:cNvPr id="63491" name="Rectangle 3">
            <a:extLst>
              <a:ext uri="{FF2B5EF4-FFF2-40B4-BE49-F238E27FC236}">
                <a16:creationId xmlns:a16="http://schemas.microsoft.com/office/drawing/2014/main" id="{061D57AE-96E4-4B9B-9F92-A8F4B8E2E0E7}"/>
              </a:ext>
            </a:extLst>
          </p:cNvPr>
          <p:cNvSpPr>
            <a:spLocks noChangeArrowheads="1"/>
          </p:cNvSpPr>
          <p:nvPr/>
        </p:nvSpPr>
        <p:spPr bwMode="auto">
          <a:xfrm>
            <a:off x="4191000" y="2133600"/>
            <a:ext cx="4953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479" tIns="41239" rIns="82479" bIns="41239"/>
          <a:lstStyle>
            <a:lvl1pPr marL="309563" indent="-309563" defTabSz="825500">
              <a:defRPr>
                <a:solidFill>
                  <a:schemeClr val="tx1"/>
                </a:solidFill>
                <a:latin typeface="Arial" panose="020B0604020202020204" pitchFamily="34" charset="0"/>
              </a:defRPr>
            </a:lvl1pPr>
            <a:lvl2pPr marL="742950" indent="-285750" defTabSz="825500">
              <a:defRPr>
                <a:solidFill>
                  <a:schemeClr val="tx1"/>
                </a:solidFill>
                <a:latin typeface="Arial" panose="020B0604020202020204" pitchFamily="34" charset="0"/>
              </a:defRPr>
            </a:lvl2pPr>
            <a:lvl3pPr marL="1143000" indent="-228600" defTabSz="825500">
              <a:defRPr>
                <a:solidFill>
                  <a:schemeClr val="tx1"/>
                </a:solidFill>
                <a:latin typeface="Arial" panose="020B0604020202020204" pitchFamily="34" charset="0"/>
              </a:defRPr>
            </a:lvl3pPr>
            <a:lvl4pPr marL="1600200" indent="-228600" defTabSz="825500">
              <a:defRPr>
                <a:solidFill>
                  <a:schemeClr val="tx1"/>
                </a:solidFill>
                <a:latin typeface="Arial" panose="020B0604020202020204" pitchFamily="34" charset="0"/>
              </a:defRPr>
            </a:lvl4pPr>
            <a:lvl5pPr marL="2057400" indent="-228600" defTabSz="82550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a:buClr>
                <a:srgbClr val="FFCC00"/>
              </a:buClr>
              <a:buFont typeface="Monotype Sorts"/>
              <a:buChar char="á"/>
            </a:pPr>
            <a:endParaRPr lang="en-US" altLang="en-US" sz="2300" dirty="0"/>
          </a:p>
        </p:txBody>
      </p:sp>
      <p:sp>
        <p:nvSpPr>
          <p:cNvPr id="63492" name="Rectangle 4">
            <a:extLst>
              <a:ext uri="{FF2B5EF4-FFF2-40B4-BE49-F238E27FC236}">
                <a16:creationId xmlns:a16="http://schemas.microsoft.com/office/drawing/2014/main" id="{D7FA503A-67DC-4450-A776-7D432588D72A}"/>
              </a:ext>
            </a:extLst>
          </p:cNvPr>
          <p:cNvSpPr>
            <a:spLocks noChangeArrowheads="1"/>
          </p:cNvSpPr>
          <p:nvPr/>
        </p:nvSpPr>
        <p:spPr bwMode="auto">
          <a:xfrm>
            <a:off x="4191000" y="4267200"/>
            <a:ext cx="441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479" tIns="41239" rIns="82479" bIns="41239"/>
          <a:lstStyle>
            <a:lvl1pPr marL="309563" indent="-309563" defTabSz="825500">
              <a:defRPr>
                <a:solidFill>
                  <a:schemeClr val="tx1"/>
                </a:solidFill>
                <a:latin typeface="Arial" panose="020B0604020202020204" pitchFamily="34" charset="0"/>
              </a:defRPr>
            </a:lvl1pPr>
            <a:lvl2pPr marL="742950" indent="-285750" defTabSz="825500">
              <a:defRPr>
                <a:solidFill>
                  <a:schemeClr val="tx1"/>
                </a:solidFill>
                <a:latin typeface="Arial" panose="020B0604020202020204" pitchFamily="34" charset="0"/>
              </a:defRPr>
            </a:lvl2pPr>
            <a:lvl3pPr marL="1143000" indent="-228600" defTabSz="825500">
              <a:defRPr>
                <a:solidFill>
                  <a:schemeClr val="tx1"/>
                </a:solidFill>
                <a:latin typeface="Arial" panose="020B0604020202020204" pitchFamily="34" charset="0"/>
              </a:defRPr>
            </a:lvl3pPr>
            <a:lvl4pPr marL="1600200" indent="-228600" defTabSz="825500">
              <a:defRPr>
                <a:solidFill>
                  <a:schemeClr val="tx1"/>
                </a:solidFill>
                <a:latin typeface="Arial" panose="020B0604020202020204" pitchFamily="34" charset="0"/>
              </a:defRPr>
            </a:lvl4pPr>
            <a:lvl5pPr marL="2057400" indent="-228600" defTabSz="82550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a:buClr>
                <a:srgbClr val="FFCC00"/>
              </a:buClr>
              <a:buFont typeface="Monotype Sorts"/>
              <a:buChar char="á"/>
            </a:pPr>
            <a:endParaRPr lang="en-US" altLang="en-US" sz="2300" dirty="0"/>
          </a:p>
        </p:txBody>
      </p:sp>
      <p:sp>
        <p:nvSpPr>
          <p:cNvPr id="63493" name="Rectangle 5">
            <a:extLst>
              <a:ext uri="{FF2B5EF4-FFF2-40B4-BE49-F238E27FC236}">
                <a16:creationId xmlns:a16="http://schemas.microsoft.com/office/drawing/2014/main" id="{AF0A9F78-A118-4DF8-A629-11DA7A9584D9}"/>
              </a:ext>
            </a:extLst>
          </p:cNvPr>
          <p:cNvSpPr>
            <a:spLocks noChangeArrowheads="1"/>
          </p:cNvSpPr>
          <p:nvPr/>
        </p:nvSpPr>
        <p:spPr bwMode="auto">
          <a:xfrm>
            <a:off x="1" y="2001679"/>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600" dirty="0"/>
          </a:p>
        </p:txBody>
      </p:sp>
      <p:sp>
        <p:nvSpPr>
          <p:cNvPr id="15" name="Rectangle 2">
            <a:extLst>
              <a:ext uri="{FF2B5EF4-FFF2-40B4-BE49-F238E27FC236}">
                <a16:creationId xmlns:a16="http://schemas.microsoft.com/office/drawing/2014/main" id="{CDBA0A7F-FCAA-46D9-A49D-D49DF710E985}"/>
              </a:ext>
            </a:extLst>
          </p:cNvPr>
          <p:cNvSpPr>
            <a:spLocks noGrp="1" noChangeArrowheads="1"/>
          </p:cNvSpPr>
          <p:nvPr>
            <p:ph type="title"/>
          </p:nvPr>
        </p:nvSpPr>
        <p:spPr>
          <a:xfrm>
            <a:off x="400066" y="376628"/>
            <a:ext cx="8578268" cy="914400"/>
          </a:xfrm>
        </p:spPr>
        <p:txBody>
          <a:bodyPr>
            <a:noAutofit/>
          </a:bodyPr>
          <a:lstStyle/>
          <a:p>
            <a:pPr algn="ctr" eaLnBrk="1" hangingPunct="1"/>
            <a:r>
              <a:rPr lang="en-US" altLang="en-US" sz="3200" b="1" dirty="0">
                <a:latin typeface="Arial" panose="020B0604020202020204" pitchFamily="34" charset="0"/>
                <a:cs typeface="Arial" panose="020B0604020202020204" pitchFamily="34" charset="0"/>
              </a:rPr>
              <a:t>Factors influencing Employee Performance</a:t>
            </a:r>
          </a:p>
        </p:txBody>
      </p:sp>
      <p:sp>
        <p:nvSpPr>
          <p:cNvPr id="2" name="Slide Number Placeholder 1">
            <a:extLst>
              <a:ext uri="{FF2B5EF4-FFF2-40B4-BE49-F238E27FC236}">
                <a16:creationId xmlns:a16="http://schemas.microsoft.com/office/drawing/2014/main" id="{AA32D0CC-4D5D-4693-AAA9-CAC4DFEDF2F5}"/>
              </a:ext>
            </a:extLst>
          </p:cNvPr>
          <p:cNvSpPr>
            <a:spLocks noGrp="1"/>
          </p:cNvSpPr>
          <p:nvPr>
            <p:ph type="sldNum" sz="quarter" idx="12"/>
          </p:nvPr>
        </p:nvSpPr>
        <p:spPr>
          <a:xfrm>
            <a:off x="2790144" y="632184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latin typeface="Arial" panose="020B0604020202020204" pitchFamily="34" charset="0"/>
                <a:cs typeface="Arial" panose="020B0604020202020204" pitchFamily="34" charset="0"/>
              </a:rPr>
              <a:pPr/>
              <a:t>21</a:t>
            </a:fld>
            <a:endParaRPr lang="en-US" dirty="0">
              <a:latin typeface="Arial" panose="020B0604020202020204" pitchFamily="34" charset="0"/>
              <a:cs typeface="Arial" panose="020B0604020202020204" pitchFamily="34" charset="0"/>
            </a:endParaRPr>
          </a:p>
        </p:txBody>
      </p:sp>
      <p:sp>
        <p:nvSpPr>
          <p:cNvPr id="19" name="AutoShape 9">
            <a:extLst>
              <a:ext uri="{FF2B5EF4-FFF2-40B4-BE49-F238E27FC236}">
                <a16:creationId xmlns:a16="http://schemas.microsoft.com/office/drawing/2014/main" id="{A0091EB8-5EA9-4D81-A35A-B356E0E25A45}"/>
              </a:ext>
            </a:extLst>
          </p:cNvPr>
          <p:cNvSpPr>
            <a:spLocks noChangeArrowheads="1"/>
          </p:cNvSpPr>
          <p:nvPr/>
        </p:nvSpPr>
        <p:spPr bwMode="blackWhite">
          <a:xfrm>
            <a:off x="1219200" y="1923749"/>
            <a:ext cx="2479675" cy="990600"/>
          </a:xfrm>
          <a:prstGeom prst="roundRect">
            <a:avLst>
              <a:gd name="adj" fmla="val 16667"/>
            </a:avLst>
          </a:prstGeom>
          <a:gradFill rotWithShape="0">
            <a:gsLst>
              <a:gs pos="0">
                <a:srgbClr val="969696">
                  <a:gamma/>
                  <a:shade val="46275"/>
                  <a:invGamma/>
                </a:srgbClr>
              </a:gs>
              <a:gs pos="50000">
                <a:srgbClr val="969696"/>
              </a:gs>
              <a:gs pos="100000">
                <a:srgbClr val="969696">
                  <a:gamma/>
                  <a:shade val="46275"/>
                  <a:invGamma/>
                </a:srgbClr>
              </a:gs>
            </a:gsLst>
            <a:lin ang="5400000" scaled="1"/>
          </a:gradFill>
          <a:ln w="9525">
            <a:solidFill>
              <a:srgbClr val="808080"/>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nchorCtr="1"/>
          <a:lstStyle/>
          <a:p>
            <a:pPr algn="ctr">
              <a:lnSpc>
                <a:spcPct val="80000"/>
              </a:lnSpc>
              <a:defRPr/>
            </a:pPr>
            <a:r>
              <a:rPr lang="en-US" altLang="en-US" sz="2000" b="1" dirty="0">
                <a:solidFill>
                  <a:schemeClr val="bg1"/>
                </a:solidFill>
                <a:effectLst>
                  <a:outerShdw blurRad="38100" dist="38100" dir="2700000" algn="tl">
                    <a:srgbClr val="000000"/>
                  </a:outerShdw>
                </a:effectLst>
              </a:rPr>
              <a:t>Attitude</a:t>
            </a:r>
          </a:p>
        </p:txBody>
      </p:sp>
      <p:sp>
        <p:nvSpPr>
          <p:cNvPr id="20" name="AutoShape 19">
            <a:extLst>
              <a:ext uri="{FF2B5EF4-FFF2-40B4-BE49-F238E27FC236}">
                <a16:creationId xmlns:a16="http://schemas.microsoft.com/office/drawing/2014/main" id="{7DB9E804-91A7-4667-84D7-10FF2689A683}"/>
              </a:ext>
            </a:extLst>
          </p:cNvPr>
          <p:cNvSpPr>
            <a:spLocks noChangeArrowheads="1"/>
          </p:cNvSpPr>
          <p:nvPr/>
        </p:nvSpPr>
        <p:spPr bwMode="blackWhite">
          <a:xfrm>
            <a:off x="3826725" y="1609965"/>
            <a:ext cx="1981200" cy="1029271"/>
          </a:xfrm>
          <a:prstGeom prst="roundRect">
            <a:avLst>
              <a:gd name="adj" fmla="val 16667"/>
            </a:avLst>
          </a:prstGeom>
          <a:gradFill rotWithShape="1">
            <a:gsLst>
              <a:gs pos="0">
                <a:srgbClr val="339966">
                  <a:gamma/>
                  <a:shade val="46275"/>
                  <a:invGamma/>
                </a:srgbClr>
              </a:gs>
              <a:gs pos="50000">
                <a:srgbClr val="339966"/>
              </a:gs>
              <a:gs pos="100000">
                <a:srgbClr val="339966">
                  <a:gamma/>
                  <a:shade val="46275"/>
                  <a:invGamma/>
                </a:srgbClr>
              </a:gs>
            </a:gsLst>
            <a:lin ang="5400000" scaled="1"/>
          </a:gradFill>
          <a:ln w="9525">
            <a:solidFill>
              <a:srgbClr val="800000"/>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nchorCtr="1"/>
          <a:lstStyle/>
          <a:p>
            <a:pPr algn="ctr" eaLnBrk="1" hangingPunct="1">
              <a:defRPr/>
            </a:pPr>
            <a:r>
              <a:rPr lang="en-US" altLang="en-US" sz="2000" b="1" dirty="0">
                <a:solidFill>
                  <a:schemeClr val="bg1"/>
                </a:solidFill>
                <a:effectLst>
                  <a:outerShdw blurRad="38100" dist="38100" dir="2700000" algn="tl">
                    <a:srgbClr val="000000"/>
                  </a:outerShdw>
                </a:effectLst>
              </a:rPr>
              <a:t>Workplace </a:t>
            </a:r>
          </a:p>
          <a:p>
            <a:pPr algn="ctr" eaLnBrk="1" hangingPunct="1">
              <a:defRPr/>
            </a:pPr>
            <a:r>
              <a:rPr lang="en-US" altLang="en-US" sz="2000" b="1" dirty="0">
                <a:solidFill>
                  <a:schemeClr val="bg1"/>
                </a:solidFill>
                <a:effectLst>
                  <a:outerShdw blurRad="38100" dist="38100" dir="2700000" algn="tl">
                    <a:srgbClr val="000000"/>
                  </a:outerShdw>
                </a:effectLst>
              </a:rPr>
              <a:t>Culture</a:t>
            </a:r>
            <a:endParaRPr lang="en-US" altLang="en-US" dirty="0"/>
          </a:p>
        </p:txBody>
      </p:sp>
      <p:sp>
        <p:nvSpPr>
          <p:cNvPr id="21" name="AutoShape 10">
            <a:extLst>
              <a:ext uri="{FF2B5EF4-FFF2-40B4-BE49-F238E27FC236}">
                <a16:creationId xmlns:a16="http://schemas.microsoft.com/office/drawing/2014/main" id="{3875ADE7-4260-4C20-9363-63B59B8E25B8}"/>
              </a:ext>
            </a:extLst>
          </p:cNvPr>
          <p:cNvSpPr>
            <a:spLocks noChangeArrowheads="1"/>
          </p:cNvSpPr>
          <p:nvPr/>
        </p:nvSpPr>
        <p:spPr bwMode="blackWhite">
          <a:xfrm>
            <a:off x="5962547" y="1928418"/>
            <a:ext cx="2968625" cy="990600"/>
          </a:xfrm>
          <a:prstGeom prst="roundRect">
            <a:avLst>
              <a:gd name="adj" fmla="val 16667"/>
            </a:avLst>
          </a:prstGeom>
          <a:gradFill rotWithShape="0">
            <a:gsLst>
              <a:gs pos="0">
                <a:srgbClr val="FF6600">
                  <a:gamma/>
                  <a:shade val="46275"/>
                  <a:invGamma/>
                </a:srgbClr>
              </a:gs>
              <a:gs pos="50000">
                <a:srgbClr val="FF6600"/>
              </a:gs>
              <a:gs pos="100000">
                <a:srgbClr val="FF6600">
                  <a:gamma/>
                  <a:shade val="46275"/>
                  <a:invGamma/>
                </a:srgbClr>
              </a:gs>
            </a:gsLst>
            <a:lin ang="5400000" scaled="1"/>
          </a:gradFill>
          <a:ln w="9525">
            <a:solidFill>
              <a:srgbClr val="993300"/>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nchorCtr="1"/>
          <a:lstStyle/>
          <a:p>
            <a:pPr algn="ctr">
              <a:lnSpc>
                <a:spcPct val="80000"/>
              </a:lnSpc>
              <a:defRPr/>
            </a:pPr>
            <a:r>
              <a:rPr lang="en-US" altLang="en-US" sz="2000" b="1" dirty="0">
                <a:solidFill>
                  <a:schemeClr val="bg1"/>
                </a:solidFill>
                <a:effectLst>
                  <a:outerShdw blurRad="38100" dist="38100" dir="2700000" algn="tl">
                    <a:srgbClr val="000000"/>
                  </a:outerShdw>
                </a:effectLst>
              </a:rPr>
              <a:t>Mission, Vision </a:t>
            </a:r>
          </a:p>
          <a:p>
            <a:pPr algn="ctr">
              <a:lnSpc>
                <a:spcPct val="80000"/>
              </a:lnSpc>
              <a:defRPr/>
            </a:pPr>
            <a:r>
              <a:rPr lang="en-US" altLang="en-US" sz="2000" b="1" dirty="0">
                <a:solidFill>
                  <a:schemeClr val="bg1"/>
                </a:solidFill>
                <a:effectLst>
                  <a:outerShdw blurRad="38100" dist="38100" dir="2700000" algn="tl">
                    <a:srgbClr val="000000"/>
                  </a:outerShdw>
                </a:effectLst>
              </a:rPr>
              <a:t>and Values</a:t>
            </a:r>
          </a:p>
        </p:txBody>
      </p:sp>
      <p:sp>
        <p:nvSpPr>
          <p:cNvPr id="22" name="AutoShape 13">
            <a:extLst>
              <a:ext uri="{FF2B5EF4-FFF2-40B4-BE49-F238E27FC236}">
                <a16:creationId xmlns:a16="http://schemas.microsoft.com/office/drawing/2014/main" id="{2BDF1C8B-BEB1-477B-BAC5-6B2FB91E5D75}"/>
              </a:ext>
            </a:extLst>
          </p:cNvPr>
          <p:cNvSpPr>
            <a:spLocks noChangeArrowheads="1"/>
          </p:cNvSpPr>
          <p:nvPr/>
        </p:nvSpPr>
        <p:spPr bwMode="blackWhite">
          <a:xfrm>
            <a:off x="1104900" y="3246474"/>
            <a:ext cx="1981200" cy="990600"/>
          </a:xfrm>
          <a:prstGeom prst="roundRect">
            <a:avLst>
              <a:gd name="adj" fmla="val 16667"/>
            </a:avLst>
          </a:prstGeom>
          <a:gradFill rotWithShape="0">
            <a:gsLst>
              <a:gs pos="0">
                <a:srgbClr val="669900">
                  <a:gamma/>
                  <a:shade val="46275"/>
                  <a:invGamma/>
                </a:srgbClr>
              </a:gs>
              <a:gs pos="50000">
                <a:srgbClr val="669900"/>
              </a:gs>
              <a:gs pos="100000">
                <a:srgbClr val="669900">
                  <a:gamma/>
                  <a:shade val="46275"/>
                  <a:invGamma/>
                </a:srgbClr>
              </a:gs>
            </a:gsLst>
            <a:lin ang="5400000" scaled="1"/>
          </a:gradFill>
          <a:ln w="9525">
            <a:solidFill>
              <a:srgbClr val="339966"/>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nchorCtr="1"/>
          <a:lstStyle/>
          <a:p>
            <a:pPr algn="ctr">
              <a:lnSpc>
                <a:spcPct val="80000"/>
              </a:lnSpc>
              <a:defRPr/>
            </a:pPr>
            <a:r>
              <a:rPr lang="en-US" altLang="en-US" sz="2000" b="1" dirty="0">
                <a:solidFill>
                  <a:schemeClr val="bg1"/>
                </a:solidFill>
                <a:effectLst>
                  <a:outerShdw blurRad="38100" dist="38100" dir="2700000" algn="tl">
                    <a:srgbClr val="000000"/>
                  </a:outerShdw>
                </a:effectLst>
              </a:rPr>
              <a:t>Individual skills</a:t>
            </a:r>
          </a:p>
        </p:txBody>
      </p:sp>
      <p:sp>
        <p:nvSpPr>
          <p:cNvPr id="23" name="Oval 12">
            <a:extLst>
              <a:ext uri="{FF2B5EF4-FFF2-40B4-BE49-F238E27FC236}">
                <a16:creationId xmlns:a16="http://schemas.microsoft.com/office/drawing/2014/main" id="{624D220D-10B5-411E-8BD6-BB16A7BE7523}"/>
              </a:ext>
            </a:extLst>
          </p:cNvPr>
          <p:cNvSpPr>
            <a:spLocks noChangeArrowheads="1"/>
          </p:cNvSpPr>
          <p:nvPr/>
        </p:nvSpPr>
        <p:spPr bwMode="blackWhite">
          <a:xfrm>
            <a:off x="3498112" y="3259138"/>
            <a:ext cx="2902688" cy="1101725"/>
          </a:xfrm>
          <a:prstGeom prst="ellipse">
            <a:avLst/>
          </a:prstGeom>
          <a:gradFill rotWithShape="0">
            <a:gsLst>
              <a:gs pos="0">
                <a:srgbClr val="0000FF"/>
              </a:gs>
              <a:gs pos="100000">
                <a:srgbClr val="0000FF">
                  <a:gamma/>
                  <a:shade val="46275"/>
                  <a:invGamma/>
                </a:srgbClr>
              </a:gs>
            </a:gsLst>
            <a:path path="shape">
              <a:fillToRect l="50000" t="50000" r="50000" b="50000"/>
            </a:path>
          </a:gradFill>
          <a:ln w="9525">
            <a:solidFill>
              <a:srgbClr val="0000FF"/>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nchor="ctr"/>
          <a:lstStyle/>
          <a:p>
            <a:pPr algn="ctr">
              <a:defRPr/>
            </a:pPr>
            <a:r>
              <a:rPr lang="en-US" altLang="en-US" sz="2400" b="1" dirty="0">
                <a:solidFill>
                  <a:schemeClr val="bg1"/>
                </a:solidFill>
                <a:effectLst>
                  <a:outerShdw blurRad="38100" dist="38100" dir="2700000" algn="tl">
                    <a:srgbClr val="000000"/>
                  </a:outerShdw>
                </a:effectLst>
              </a:rPr>
              <a:t>Workforce</a:t>
            </a:r>
          </a:p>
          <a:p>
            <a:pPr algn="ctr">
              <a:defRPr/>
            </a:pPr>
            <a:r>
              <a:rPr lang="en-US" altLang="en-US" sz="2400" b="1" dirty="0">
                <a:solidFill>
                  <a:schemeClr val="bg1"/>
                </a:solidFill>
                <a:effectLst>
                  <a:outerShdw blurRad="38100" dist="38100" dir="2700000" algn="tl">
                    <a:srgbClr val="000000"/>
                  </a:outerShdw>
                </a:effectLst>
              </a:rPr>
              <a:t>Effectiveness</a:t>
            </a:r>
          </a:p>
        </p:txBody>
      </p:sp>
      <p:sp>
        <p:nvSpPr>
          <p:cNvPr id="24" name="AutoShape 11">
            <a:extLst>
              <a:ext uri="{FF2B5EF4-FFF2-40B4-BE49-F238E27FC236}">
                <a16:creationId xmlns:a16="http://schemas.microsoft.com/office/drawing/2014/main" id="{6989DC43-8340-4631-BD19-1D37CD5766C4}"/>
              </a:ext>
            </a:extLst>
          </p:cNvPr>
          <p:cNvSpPr>
            <a:spLocks noChangeArrowheads="1"/>
          </p:cNvSpPr>
          <p:nvPr/>
        </p:nvSpPr>
        <p:spPr bwMode="blackWhite">
          <a:xfrm>
            <a:off x="6684740" y="3307159"/>
            <a:ext cx="1981200" cy="990600"/>
          </a:xfrm>
          <a:prstGeom prst="roundRect">
            <a:avLst>
              <a:gd name="adj" fmla="val 16667"/>
            </a:avLst>
          </a:prstGeom>
          <a:gradFill rotWithShape="0">
            <a:gsLst>
              <a:gs pos="0">
                <a:srgbClr val="FF0000">
                  <a:gamma/>
                  <a:shade val="46275"/>
                  <a:invGamma/>
                </a:srgbClr>
              </a:gs>
              <a:gs pos="50000">
                <a:srgbClr val="FF0000"/>
              </a:gs>
              <a:gs pos="100000">
                <a:srgbClr val="FF0000">
                  <a:gamma/>
                  <a:shade val="46275"/>
                  <a:invGamma/>
                </a:srgbClr>
              </a:gs>
            </a:gsLst>
            <a:lin ang="5400000" scaled="1"/>
          </a:gradFill>
          <a:ln w="9525">
            <a:solidFill>
              <a:srgbClr val="800000"/>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nchorCtr="1"/>
          <a:lstStyle/>
          <a:p>
            <a:pPr algn="ctr">
              <a:lnSpc>
                <a:spcPct val="80000"/>
              </a:lnSpc>
              <a:defRPr/>
            </a:pPr>
            <a:r>
              <a:rPr lang="en-US" altLang="en-US" sz="2000" b="1" dirty="0">
                <a:solidFill>
                  <a:schemeClr val="bg1"/>
                </a:solidFill>
                <a:effectLst>
                  <a:outerShdw blurRad="38100" dist="38100" dir="2700000" algn="tl">
                    <a:srgbClr val="000000"/>
                  </a:outerShdw>
                </a:effectLst>
              </a:rPr>
              <a:t>Reward</a:t>
            </a:r>
          </a:p>
          <a:p>
            <a:pPr algn="ctr">
              <a:lnSpc>
                <a:spcPct val="80000"/>
              </a:lnSpc>
              <a:defRPr/>
            </a:pPr>
            <a:r>
              <a:rPr lang="en-US" altLang="en-US" sz="2000" b="1" dirty="0">
                <a:solidFill>
                  <a:schemeClr val="bg1"/>
                </a:solidFill>
                <a:effectLst>
                  <a:outerShdw blurRad="38100" dist="38100" dir="2700000" algn="tl">
                    <a:srgbClr val="000000"/>
                  </a:outerShdw>
                </a:effectLst>
              </a:rPr>
              <a:t>System</a:t>
            </a:r>
          </a:p>
        </p:txBody>
      </p:sp>
      <p:sp>
        <p:nvSpPr>
          <p:cNvPr id="16" name="AutoShape 15">
            <a:extLst>
              <a:ext uri="{FF2B5EF4-FFF2-40B4-BE49-F238E27FC236}">
                <a16:creationId xmlns:a16="http://schemas.microsoft.com/office/drawing/2014/main" id="{15FE60FD-97D8-4EDC-9DDF-8FE2B88C0013}"/>
              </a:ext>
            </a:extLst>
          </p:cNvPr>
          <p:cNvSpPr>
            <a:spLocks noChangeArrowheads="1"/>
          </p:cNvSpPr>
          <p:nvPr/>
        </p:nvSpPr>
        <p:spPr bwMode="blackWhite">
          <a:xfrm>
            <a:off x="1296987" y="4537444"/>
            <a:ext cx="2111375" cy="990600"/>
          </a:xfrm>
          <a:prstGeom prst="roundRect">
            <a:avLst>
              <a:gd name="adj" fmla="val 16667"/>
            </a:avLst>
          </a:prstGeom>
          <a:gradFill rotWithShape="0">
            <a:gsLst>
              <a:gs pos="0">
                <a:srgbClr val="FFFF99">
                  <a:gamma/>
                  <a:shade val="16078"/>
                  <a:invGamma/>
                </a:srgbClr>
              </a:gs>
              <a:gs pos="50000">
                <a:srgbClr val="FFFF99"/>
              </a:gs>
              <a:gs pos="100000">
                <a:srgbClr val="FFFF99">
                  <a:gamma/>
                  <a:shade val="16078"/>
                  <a:invGamma/>
                </a:srgbClr>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nchorCtr="1"/>
          <a:lstStyle/>
          <a:p>
            <a:pPr algn="ctr">
              <a:lnSpc>
                <a:spcPct val="80000"/>
              </a:lnSpc>
              <a:defRPr/>
            </a:pPr>
            <a:r>
              <a:rPr lang="en-US" altLang="en-US" sz="2000" b="1" dirty="0">
                <a:effectLst>
                  <a:outerShdw blurRad="38100" dist="38100" dir="2700000" algn="tl">
                    <a:srgbClr val="FFFFFF"/>
                  </a:outerShdw>
                </a:effectLst>
              </a:rPr>
              <a:t>Performance</a:t>
            </a:r>
          </a:p>
          <a:p>
            <a:pPr algn="ctr">
              <a:lnSpc>
                <a:spcPct val="80000"/>
              </a:lnSpc>
              <a:defRPr/>
            </a:pPr>
            <a:r>
              <a:rPr lang="en-US" altLang="en-US" sz="2000" b="1" dirty="0">
                <a:effectLst>
                  <a:outerShdw blurRad="38100" dist="38100" dir="2700000" algn="tl">
                    <a:srgbClr val="FFFFFF"/>
                  </a:outerShdw>
                </a:effectLst>
              </a:rPr>
              <a:t>Management</a:t>
            </a:r>
          </a:p>
        </p:txBody>
      </p:sp>
      <p:sp>
        <p:nvSpPr>
          <p:cNvPr id="17" name="AutoShape 16">
            <a:extLst>
              <a:ext uri="{FF2B5EF4-FFF2-40B4-BE49-F238E27FC236}">
                <a16:creationId xmlns:a16="http://schemas.microsoft.com/office/drawing/2014/main" id="{2EA30BF4-705A-4A36-B4F8-BC7FE2E54E0D}"/>
              </a:ext>
            </a:extLst>
          </p:cNvPr>
          <p:cNvSpPr>
            <a:spLocks noChangeArrowheads="1"/>
          </p:cNvSpPr>
          <p:nvPr/>
        </p:nvSpPr>
        <p:spPr bwMode="blackWhite">
          <a:xfrm>
            <a:off x="3664375" y="4825604"/>
            <a:ext cx="1981200" cy="990600"/>
          </a:xfrm>
          <a:prstGeom prst="roundRect">
            <a:avLst>
              <a:gd name="adj" fmla="val 16667"/>
            </a:avLst>
          </a:prstGeom>
          <a:gradFill rotWithShape="1">
            <a:gsLst>
              <a:gs pos="0">
                <a:srgbClr val="00CCFF">
                  <a:gamma/>
                  <a:shade val="46275"/>
                  <a:invGamma/>
                </a:srgbClr>
              </a:gs>
              <a:gs pos="50000">
                <a:srgbClr val="00CCFF"/>
              </a:gs>
              <a:gs pos="100000">
                <a:srgbClr val="00CCFF">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nchorCtr="1"/>
          <a:lstStyle/>
          <a:p>
            <a:pPr algn="ctr">
              <a:lnSpc>
                <a:spcPct val="80000"/>
              </a:lnSpc>
              <a:defRPr/>
            </a:pPr>
            <a:r>
              <a:rPr lang="en-US" altLang="en-US" sz="2000" b="1" dirty="0">
                <a:effectLst>
                  <a:outerShdw blurRad="38100" dist="38100" dir="2700000" algn="tl">
                    <a:srgbClr val="FFFFFF"/>
                  </a:outerShdw>
                </a:effectLst>
              </a:rPr>
              <a:t>Job Design &amp; </a:t>
            </a:r>
          </a:p>
          <a:p>
            <a:pPr algn="ctr">
              <a:lnSpc>
                <a:spcPct val="80000"/>
              </a:lnSpc>
              <a:defRPr/>
            </a:pPr>
            <a:r>
              <a:rPr lang="en-US" altLang="en-US" sz="2000" b="1" dirty="0">
                <a:effectLst>
                  <a:outerShdw blurRad="38100" dist="38100" dir="2700000" algn="tl">
                    <a:srgbClr val="FFFFFF"/>
                  </a:outerShdw>
                </a:effectLst>
              </a:rPr>
              <a:t>Work</a:t>
            </a:r>
          </a:p>
          <a:p>
            <a:pPr algn="ctr">
              <a:lnSpc>
                <a:spcPct val="80000"/>
              </a:lnSpc>
              <a:defRPr/>
            </a:pPr>
            <a:r>
              <a:rPr lang="en-US" altLang="en-US" sz="2000" b="1" dirty="0">
                <a:effectLst>
                  <a:outerShdw blurRad="38100" dist="38100" dir="2700000" algn="tl">
                    <a:srgbClr val="FFFFFF"/>
                  </a:outerShdw>
                </a:effectLst>
              </a:rPr>
              <a:t>Processes</a:t>
            </a:r>
          </a:p>
        </p:txBody>
      </p:sp>
      <p:sp>
        <p:nvSpPr>
          <p:cNvPr id="18" name="AutoShape 8">
            <a:extLst>
              <a:ext uri="{FF2B5EF4-FFF2-40B4-BE49-F238E27FC236}">
                <a16:creationId xmlns:a16="http://schemas.microsoft.com/office/drawing/2014/main" id="{EC411293-F157-48B0-B5BE-ABDC0FDD3AB9}"/>
              </a:ext>
            </a:extLst>
          </p:cNvPr>
          <p:cNvSpPr>
            <a:spLocks noChangeArrowheads="1"/>
          </p:cNvSpPr>
          <p:nvPr/>
        </p:nvSpPr>
        <p:spPr bwMode="blackWhite">
          <a:xfrm>
            <a:off x="5817966" y="4537444"/>
            <a:ext cx="2917825" cy="990600"/>
          </a:xfrm>
          <a:prstGeom prst="roundRect">
            <a:avLst>
              <a:gd name="adj" fmla="val 16667"/>
            </a:avLst>
          </a:prstGeom>
          <a:gradFill rotWithShape="0">
            <a:gsLst>
              <a:gs pos="0">
                <a:srgbClr val="FF00FF">
                  <a:gamma/>
                  <a:shade val="46275"/>
                  <a:invGamma/>
                </a:srgbClr>
              </a:gs>
              <a:gs pos="50000">
                <a:srgbClr val="FF00FF"/>
              </a:gs>
              <a:gs pos="100000">
                <a:srgbClr val="FF00FF">
                  <a:gamma/>
                  <a:shade val="46275"/>
                  <a:invGamma/>
                </a:srgbClr>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nchorCtr="1"/>
          <a:lstStyle/>
          <a:p>
            <a:pPr algn="ctr">
              <a:lnSpc>
                <a:spcPct val="80000"/>
              </a:lnSpc>
              <a:defRPr/>
            </a:pPr>
            <a:r>
              <a:rPr lang="en-US" altLang="en-US" sz="2000" b="1" dirty="0">
                <a:solidFill>
                  <a:schemeClr val="bg1"/>
                </a:solidFill>
                <a:effectLst>
                  <a:outerShdw blurRad="38100" dist="38100" dir="2700000" algn="tl">
                    <a:srgbClr val="000000"/>
                  </a:outerShdw>
                </a:effectLst>
              </a:rPr>
              <a:t>Leadership &amp; </a:t>
            </a:r>
          </a:p>
          <a:p>
            <a:pPr algn="ctr">
              <a:lnSpc>
                <a:spcPct val="80000"/>
              </a:lnSpc>
              <a:defRPr/>
            </a:pPr>
            <a:r>
              <a:rPr lang="en-US" altLang="en-US" sz="2000" b="1" dirty="0">
                <a:solidFill>
                  <a:schemeClr val="bg1"/>
                </a:solidFill>
                <a:effectLst>
                  <a:outerShdw blurRad="38100" dist="38100" dir="2700000" algn="tl">
                    <a:srgbClr val="000000"/>
                  </a:outerShdw>
                </a:effectLst>
              </a:rPr>
              <a:t>Supervision</a:t>
            </a:r>
          </a:p>
        </p:txBody>
      </p:sp>
      <p:sp>
        <p:nvSpPr>
          <p:cNvPr id="25" name="Line 5">
            <a:extLst>
              <a:ext uri="{FF2B5EF4-FFF2-40B4-BE49-F238E27FC236}">
                <a16:creationId xmlns:a16="http://schemas.microsoft.com/office/drawing/2014/main" id="{5200FA9E-B004-44F9-A4D9-F65EE1E26C3D}"/>
              </a:ext>
            </a:extLst>
          </p:cNvPr>
          <p:cNvSpPr>
            <a:spLocks noChangeShapeType="1"/>
          </p:cNvSpPr>
          <p:nvPr/>
        </p:nvSpPr>
        <p:spPr bwMode="blackWhite">
          <a:xfrm rot="-8132954" flipV="1">
            <a:off x="3628532" y="3145237"/>
            <a:ext cx="561266" cy="28445"/>
          </a:xfrm>
          <a:prstGeom prst="line">
            <a:avLst/>
          </a:prstGeom>
          <a:noFill/>
          <a:ln w="76200">
            <a:solidFill>
              <a:srgbClr val="F42E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 name="Line 5">
            <a:extLst>
              <a:ext uri="{FF2B5EF4-FFF2-40B4-BE49-F238E27FC236}">
                <a16:creationId xmlns:a16="http://schemas.microsoft.com/office/drawing/2014/main" id="{9CFFB37E-D0CE-4824-BBF5-BB52914939F5}"/>
              </a:ext>
            </a:extLst>
          </p:cNvPr>
          <p:cNvSpPr>
            <a:spLocks noChangeShapeType="1"/>
          </p:cNvSpPr>
          <p:nvPr/>
        </p:nvSpPr>
        <p:spPr bwMode="blackWhite">
          <a:xfrm rot="-8132954" flipV="1">
            <a:off x="3144887" y="3705110"/>
            <a:ext cx="293323" cy="287751"/>
          </a:xfrm>
          <a:prstGeom prst="line">
            <a:avLst/>
          </a:prstGeom>
          <a:noFill/>
          <a:ln w="76200">
            <a:solidFill>
              <a:srgbClr val="F42E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 name="Line 5">
            <a:extLst>
              <a:ext uri="{FF2B5EF4-FFF2-40B4-BE49-F238E27FC236}">
                <a16:creationId xmlns:a16="http://schemas.microsoft.com/office/drawing/2014/main" id="{2B16029C-F95A-453F-A45D-E5B6AAC17E33}"/>
              </a:ext>
            </a:extLst>
          </p:cNvPr>
          <p:cNvSpPr>
            <a:spLocks noChangeShapeType="1"/>
          </p:cNvSpPr>
          <p:nvPr/>
        </p:nvSpPr>
        <p:spPr bwMode="blackWhite">
          <a:xfrm rot="-8132954">
            <a:off x="4635450" y="2740072"/>
            <a:ext cx="458876" cy="418227"/>
          </a:xfrm>
          <a:prstGeom prst="line">
            <a:avLst/>
          </a:prstGeom>
          <a:noFill/>
          <a:ln w="76200">
            <a:solidFill>
              <a:srgbClr val="F42E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 name="Line 5">
            <a:extLst>
              <a:ext uri="{FF2B5EF4-FFF2-40B4-BE49-F238E27FC236}">
                <a16:creationId xmlns:a16="http://schemas.microsoft.com/office/drawing/2014/main" id="{A8AD7AA5-5BD6-4E92-92A7-1BB3E3C65B5E}"/>
              </a:ext>
            </a:extLst>
          </p:cNvPr>
          <p:cNvSpPr>
            <a:spLocks noChangeShapeType="1"/>
          </p:cNvSpPr>
          <p:nvPr/>
        </p:nvSpPr>
        <p:spPr bwMode="blackWhite">
          <a:xfrm rot="-8132954" flipV="1">
            <a:off x="3552154" y="4063385"/>
            <a:ext cx="50111" cy="643378"/>
          </a:xfrm>
          <a:prstGeom prst="line">
            <a:avLst/>
          </a:prstGeom>
          <a:noFill/>
          <a:ln w="76200">
            <a:solidFill>
              <a:srgbClr val="F42E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 name="Line 5">
            <a:extLst>
              <a:ext uri="{FF2B5EF4-FFF2-40B4-BE49-F238E27FC236}">
                <a16:creationId xmlns:a16="http://schemas.microsoft.com/office/drawing/2014/main" id="{215DA020-8A05-402D-8EDC-BDDCEE4CC3A3}"/>
              </a:ext>
            </a:extLst>
          </p:cNvPr>
          <p:cNvSpPr>
            <a:spLocks noChangeShapeType="1"/>
          </p:cNvSpPr>
          <p:nvPr/>
        </p:nvSpPr>
        <p:spPr bwMode="blackWhite">
          <a:xfrm rot="-8132954" flipH="1" flipV="1">
            <a:off x="4585639" y="4483541"/>
            <a:ext cx="312963" cy="319019"/>
          </a:xfrm>
          <a:prstGeom prst="line">
            <a:avLst/>
          </a:prstGeom>
          <a:noFill/>
          <a:ln w="76200">
            <a:solidFill>
              <a:srgbClr val="F42E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 name="Line 5">
            <a:extLst>
              <a:ext uri="{FF2B5EF4-FFF2-40B4-BE49-F238E27FC236}">
                <a16:creationId xmlns:a16="http://schemas.microsoft.com/office/drawing/2014/main" id="{A1D575E3-5A50-4894-B1EF-03AD9576A02F}"/>
              </a:ext>
            </a:extLst>
          </p:cNvPr>
          <p:cNvSpPr>
            <a:spLocks noChangeShapeType="1"/>
          </p:cNvSpPr>
          <p:nvPr/>
        </p:nvSpPr>
        <p:spPr bwMode="blackWhite">
          <a:xfrm rot="-8132954">
            <a:off x="5925508" y="2955160"/>
            <a:ext cx="111993" cy="432022"/>
          </a:xfrm>
          <a:prstGeom prst="line">
            <a:avLst/>
          </a:prstGeom>
          <a:noFill/>
          <a:ln w="76200">
            <a:solidFill>
              <a:srgbClr val="F42E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 name="Line 5">
            <a:extLst>
              <a:ext uri="{FF2B5EF4-FFF2-40B4-BE49-F238E27FC236}">
                <a16:creationId xmlns:a16="http://schemas.microsoft.com/office/drawing/2014/main" id="{77E71080-F1FD-4888-8CAB-C09C4451B4D5}"/>
              </a:ext>
            </a:extLst>
          </p:cNvPr>
          <p:cNvSpPr>
            <a:spLocks noChangeShapeType="1"/>
          </p:cNvSpPr>
          <p:nvPr/>
        </p:nvSpPr>
        <p:spPr bwMode="blackWhite">
          <a:xfrm rot="-8132954" flipH="1">
            <a:off x="6464160" y="3581573"/>
            <a:ext cx="273189" cy="327144"/>
          </a:xfrm>
          <a:prstGeom prst="line">
            <a:avLst/>
          </a:prstGeom>
          <a:noFill/>
          <a:ln w="76200">
            <a:solidFill>
              <a:srgbClr val="F42E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 name="Line 5">
            <a:extLst>
              <a:ext uri="{FF2B5EF4-FFF2-40B4-BE49-F238E27FC236}">
                <a16:creationId xmlns:a16="http://schemas.microsoft.com/office/drawing/2014/main" id="{DE393D45-0E23-4C0E-9C85-B2F28D3BCA03}"/>
              </a:ext>
            </a:extLst>
          </p:cNvPr>
          <p:cNvSpPr>
            <a:spLocks noChangeShapeType="1"/>
          </p:cNvSpPr>
          <p:nvPr/>
        </p:nvSpPr>
        <p:spPr bwMode="blackWhite">
          <a:xfrm rot="-8132954" flipH="1">
            <a:off x="5908948" y="4327262"/>
            <a:ext cx="536882" cy="90769"/>
          </a:xfrm>
          <a:prstGeom prst="line">
            <a:avLst/>
          </a:prstGeom>
          <a:noFill/>
          <a:ln w="76200">
            <a:solidFill>
              <a:srgbClr val="F42E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455535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A7EFFE7-AF09-4C9C-96B0-90A8FB7DAF5E}"/>
              </a:ext>
            </a:extLst>
          </p:cNvPr>
          <p:cNvSpPr>
            <a:spLocks noChangeArrowheads="1"/>
          </p:cNvSpPr>
          <p:nvPr/>
        </p:nvSpPr>
        <p:spPr bwMode="auto">
          <a:xfrm>
            <a:off x="4191000" y="990600"/>
            <a:ext cx="457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479" tIns="41239" rIns="82479" bIns="41239"/>
          <a:lstStyle>
            <a:lvl1pPr marL="309563" indent="-309563" defTabSz="825500">
              <a:defRPr>
                <a:solidFill>
                  <a:schemeClr val="tx1"/>
                </a:solidFill>
                <a:latin typeface="Arial" panose="020B0604020202020204" pitchFamily="34" charset="0"/>
              </a:defRPr>
            </a:lvl1pPr>
            <a:lvl2pPr marL="742950" indent="-285750" defTabSz="825500">
              <a:defRPr>
                <a:solidFill>
                  <a:schemeClr val="tx1"/>
                </a:solidFill>
                <a:latin typeface="Arial" panose="020B0604020202020204" pitchFamily="34" charset="0"/>
              </a:defRPr>
            </a:lvl2pPr>
            <a:lvl3pPr marL="1143000" indent="-228600" defTabSz="825500">
              <a:defRPr>
                <a:solidFill>
                  <a:schemeClr val="tx1"/>
                </a:solidFill>
                <a:latin typeface="Arial" panose="020B0604020202020204" pitchFamily="34" charset="0"/>
              </a:defRPr>
            </a:lvl3pPr>
            <a:lvl4pPr marL="1600200" indent="-228600" defTabSz="825500">
              <a:defRPr>
                <a:solidFill>
                  <a:schemeClr val="tx1"/>
                </a:solidFill>
                <a:latin typeface="Arial" panose="020B0604020202020204" pitchFamily="34" charset="0"/>
              </a:defRPr>
            </a:lvl4pPr>
            <a:lvl5pPr marL="2057400" indent="-228600" defTabSz="82550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a:buClr>
                <a:srgbClr val="FFCC00"/>
              </a:buClr>
              <a:buFont typeface="Monotype Sorts"/>
              <a:buChar char="á"/>
            </a:pPr>
            <a:endParaRPr lang="en-US" altLang="en-US" sz="2300" dirty="0"/>
          </a:p>
          <a:p>
            <a:pPr>
              <a:buClr>
                <a:srgbClr val="FFCC00"/>
              </a:buClr>
              <a:buFont typeface="Monotype Sorts"/>
              <a:buChar char="á"/>
            </a:pPr>
            <a:endParaRPr lang="en-US" altLang="en-US" sz="2300" dirty="0"/>
          </a:p>
        </p:txBody>
      </p:sp>
      <p:sp>
        <p:nvSpPr>
          <p:cNvPr id="63491" name="Rectangle 3">
            <a:extLst>
              <a:ext uri="{FF2B5EF4-FFF2-40B4-BE49-F238E27FC236}">
                <a16:creationId xmlns:a16="http://schemas.microsoft.com/office/drawing/2014/main" id="{061D57AE-96E4-4B9B-9F92-A8F4B8E2E0E7}"/>
              </a:ext>
            </a:extLst>
          </p:cNvPr>
          <p:cNvSpPr>
            <a:spLocks noChangeArrowheads="1"/>
          </p:cNvSpPr>
          <p:nvPr/>
        </p:nvSpPr>
        <p:spPr bwMode="auto">
          <a:xfrm>
            <a:off x="4191000" y="2133600"/>
            <a:ext cx="4953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479" tIns="41239" rIns="82479" bIns="41239"/>
          <a:lstStyle>
            <a:lvl1pPr marL="309563" indent="-309563" defTabSz="825500">
              <a:defRPr>
                <a:solidFill>
                  <a:schemeClr val="tx1"/>
                </a:solidFill>
                <a:latin typeface="Arial" panose="020B0604020202020204" pitchFamily="34" charset="0"/>
              </a:defRPr>
            </a:lvl1pPr>
            <a:lvl2pPr marL="742950" indent="-285750" defTabSz="825500">
              <a:defRPr>
                <a:solidFill>
                  <a:schemeClr val="tx1"/>
                </a:solidFill>
                <a:latin typeface="Arial" panose="020B0604020202020204" pitchFamily="34" charset="0"/>
              </a:defRPr>
            </a:lvl2pPr>
            <a:lvl3pPr marL="1143000" indent="-228600" defTabSz="825500">
              <a:defRPr>
                <a:solidFill>
                  <a:schemeClr val="tx1"/>
                </a:solidFill>
                <a:latin typeface="Arial" panose="020B0604020202020204" pitchFamily="34" charset="0"/>
              </a:defRPr>
            </a:lvl3pPr>
            <a:lvl4pPr marL="1600200" indent="-228600" defTabSz="825500">
              <a:defRPr>
                <a:solidFill>
                  <a:schemeClr val="tx1"/>
                </a:solidFill>
                <a:latin typeface="Arial" panose="020B0604020202020204" pitchFamily="34" charset="0"/>
              </a:defRPr>
            </a:lvl4pPr>
            <a:lvl5pPr marL="2057400" indent="-228600" defTabSz="82550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a:buClr>
                <a:srgbClr val="FFCC00"/>
              </a:buClr>
              <a:buFont typeface="Monotype Sorts"/>
              <a:buChar char="á"/>
            </a:pPr>
            <a:endParaRPr lang="en-US" altLang="en-US" sz="2300" dirty="0"/>
          </a:p>
        </p:txBody>
      </p:sp>
      <p:sp>
        <p:nvSpPr>
          <p:cNvPr id="63492" name="Rectangle 4">
            <a:extLst>
              <a:ext uri="{FF2B5EF4-FFF2-40B4-BE49-F238E27FC236}">
                <a16:creationId xmlns:a16="http://schemas.microsoft.com/office/drawing/2014/main" id="{D7FA503A-67DC-4450-A776-7D432588D72A}"/>
              </a:ext>
            </a:extLst>
          </p:cNvPr>
          <p:cNvSpPr>
            <a:spLocks noChangeArrowheads="1"/>
          </p:cNvSpPr>
          <p:nvPr/>
        </p:nvSpPr>
        <p:spPr bwMode="auto">
          <a:xfrm>
            <a:off x="4191000" y="4267200"/>
            <a:ext cx="441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479" tIns="41239" rIns="82479" bIns="41239"/>
          <a:lstStyle>
            <a:lvl1pPr marL="309563" indent="-309563" defTabSz="825500">
              <a:defRPr>
                <a:solidFill>
                  <a:schemeClr val="tx1"/>
                </a:solidFill>
                <a:latin typeface="Arial" panose="020B0604020202020204" pitchFamily="34" charset="0"/>
              </a:defRPr>
            </a:lvl1pPr>
            <a:lvl2pPr marL="742950" indent="-285750" defTabSz="825500">
              <a:defRPr>
                <a:solidFill>
                  <a:schemeClr val="tx1"/>
                </a:solidFill>
                <a:latin typeface="Arial" panose="020B0604020202020204" pitchFamily="34" charset="0"/>
              </a:defRPr>
            </a:lvl2pPr>
            <a:lvl3pPr marL="1143000" indent="-228600" defTabSz="825500">
              <a:defRPr>
                <a:solidFill>
                  <a:schemeClr val="tx1"/>
                </a:solidFill>
                <a:latin typeface="Arial" panose="020B0604020202020204" pitchFamily="34" charset="0"/>
              </a:defRPr>
            </a:lvl3pPr>
            <a:lvl4pPr marL="1600200" indent="-228600" defTabSz="825500">
              <a:defRPr>
                <a:solidFill>
                  <a:schemeClr val="tx1"/>
                </a:solidFill>
                <a:latin typeface="Arial" panose="020B0604020202020204" pitchFamily="34" charset="0"/>
              </a:defRPr>
            </a:lvl4pPr>
            <a:lvl5pPr marL="2057400" indent="-228600" defTabSz="82550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a:buClr>
                <a:srgbClr val="FFCC00"/>
              </a:buClr>
              <a:buFont typeface="Monotype Sorts"/>
              <a:buChar char="á"/>
            </a:pPr>
            <a:endParaRPr lang="en-US" altLang="en-US" sz="2300" dirty="0"/>
          </a:p>
        </p:txBody>
      </p:sp>
      <p:sp>
        <p:nvSpPr>
          <p:cNvPr id="63493" name="Rectangle 5">
            <a:extLst>
              <a:ext uri="{FF2B5EF4-FFF2-40B4-BE49-F238E27FC236}">
                <a16:creationId xmlns:a16="http://schemas.microsoft.com/office/drawing/2014/main" id="{AF0A9F78-A118-4DF8-A629-11DA7A9584D9}"/>
              </a:ext>
            </a:extLst>
          </p:cNvPr>
          <p:cNvSpPr>
            <a:spLocks noChangeArrowheads="1"/>
          </p:cNvSpPr>
          <p:nvPr/>
        </p:nvSpPr>
        <p:spPr bwMode="auto">
          <a:xfrm>
            <a:off x="1" y="2001679"/>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600" dirty="0"/>
          </a:p>
        </p:txBody>
      </p:sp>
      <p:sp>
        <p:nvSpPr>
          <p:cNvPr id="2" name="Slide Number Placeholder 1">
            <a:extLst>
              <a:ext uri="{FF2B5EF4-FFF2-40B4-BE49-F238E27FC236}">
                <a16:creationId xmlns:a16="http://schemas.microsoft.com/office/drawing/2014/main" id="{BC7DA67D-60DC-40B1-861D-CC92B278CC06}"/>
              </a:ext>
            </a:extLst>
          </p:cNvPr>
          <p:cNvSpPr>
            <a:spLocks noGrp="1"/>
          </p:cNvSpPr>
          <p:nvPr>
            <p:ph type="sldNum" sz="quarter" idx="12"/>
          </p:nvPr>
        </p:nvSpPr>
        <p:spPr>
          <a:xfrm>
            <a:off x="2971800" y="624002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solidFill>
                  <a:srgbClr val="000000"/>
                </a:solidFill>
                <a:latin typeface="Arial" panose="020B0604020202020204" pitchFamily="34" charset="0"/>
                <a:cs typeface="Arial" panose="020B0604020202020204" pitchFamily="34" charset="0"/>
              </a:rPr>
              <a:pPr/>
              <a:t>22</a:t>
            </a:fld>
            <a:endParaRPr lang="en-US" dirty="0">
              <a:solidFill>
                <a:srgbClr val="000000"/>
              </a:solidFill>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87C277E5-050E-432D-A44B-92662F416B14}"/>
              </a:ext>
            </a:extLst>
          </p:cNvPr>
          <p:cNvGraphicFramePr>
            <a:graphicFrameLocks noGrp="1"/>
          </p:cNvGraphicFramePr>
          <p:nvPr/>
        </p:nvGraphicFramePr>
        <p:xfrm>
          <a:off x="1143000" y="1541656"/>
          <a:ext cx="7086600" cy="3962400"/>
        </p:xfrm>
        <a:graphic>
          <a:graphicData uri="http://schemas.openxmlformats.org/drawingml/2006/table">
            <a:tbl>
              <a:tblPr firstRow="1" bandRow="1">
                <a:effectLst>
                  <a:innerShdw blurRad="63500" dist="50800" dir="18900000">
                    <a:prstClr val="black">
                      <a:alpha val="50000"/>
                    </a:prstClr>
                  </a:innerShdw>
                </a:effectLst>
                <a:tableStyleId>{F5AB1C69-6EDB-4FF4-983F-18BD219EF322}</a:tableStyleId>
              </a:tblPr>
              <a:tblGrid>
                <a:gridCol w="2362200">
                  <a:extLst>
                    <a:ext uri="{9D8B030D-6E8A-4147-A177-3AD203B41FA5}">
                      <a16:colId xmlns:a16="http://schemas.microsoft.com/office/drawing/2014/main" val="1956654269"/>
                    </a:ext>
                  </a:extLst>
                </a:gridCol>
                <a:gridCol w="2362200">
                  <a:extLst>
                    <a:ext uri="{9D8B030D-6E8A-4147-A177-3AD203B41FA5}">
                      <a16:colId xmlns:a16="http://schemas.microsoft.com/office/drawing/2014/main" val="2978547201"/>
                    </a:ext>
                  </a:extLst>
                </a:gridCol>
                <a:gridCol w="2362200">
                  <a:extLst>
                    <a:ext uri="{9D8B030D-6E8A-4147-A177-3AD203B41FA5}">
                      <a16:colId xmlns:a16="http://schemas.microsoft.com/office/drawing/2014/main" val="3500584807"/>
                    </a:ext>
                  </a:extLst>
                </a:gridCol>
              </a:tblGrid>
              <a:tr h="3962400">
                <a:tc>
                  <a:txBody>
                    <a:bodyPr/>
                    <a:lstStyle/>
                    <a:p>
                      <a:pPr algn="ctr"/>
                      <a:endParaRPr lang="en-US" sz="4400" dirty="0">
                        <a:solidFill>
                          <a:schemeClr val="bg1"/>
                        </a:solidFill>
                      </a:endParaRPr>
                    </a:p>
                    <a:p>
                      <a:pPr algn="ctr"/>
                      <a:endParaRPr lang="en-US" sz="4400" dirty="0">
                        <a:solidFill>
                          <a:schemeClr val="bg1"/>
                        </a:solidFill>
                      </a:endParaRPr>
                    </a:p>
                    <a:p>
                      <a:pPr algn="ctr"/>
                      <a:r>
                        <a:rPr lang="en-US" sz="4400" dirty="0">
                          <a:solidFill>
                            <a:schemeClr val="bg1"/>
                          </a:solidFill>
                        </a:rPr>
                        <a:t>Rocks</a:t>
                      </a:r>
                    </a:p>
                    <a:p>
                      <a:pPr algn="ctr"/>
                      <a:r>
                        <a:rPr lang="en-US" sz="4400" dirty="0">
                          <a:solidFill>
                            <a:schemeClr val="bg1"/>
                          </a:solidFill>
                          <a:sym typeface="Wingdings" panose="05000000000000000000" pitchFamily="2" charset="2"/>
                        </a:rPr>
                        <a:t></a:t>
                      </a:r>
                      <a:endParaRPr lang="en-US" sz="4400" dirty="0">
                        <a:solidFill>
                          <a:schemeClr val="bg1"/>
                        </a:solidFill>
                      </a:endParaRPr>
                    </a:p>
                  </a:txBody>
                  <a:tcPr>
                    <a:lnL w="571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0000"/>
                    </a:solidFill>
                  </a:tcPr>
                </a:tc>
                <a:tc>
                  <a:txBody>
                    <a:bodyPr/>
                    <a:lstStyle/>
                    <a:p>
                      <a:pPr algn="ctr"/>
                      <a:endParaRPr lang="en-US" sz="4400" dirty="0">
                        <a:solidFill>
                          <a:schemeClr val="tx1"/>
                        </a:solidFill>
                      </a:endParaRPr>
                    </a:p>
                    <a:p>
                      <a:pPr algn="ctr"/>
                      <a:r>
                        <a:rPr lang="en-US" sz="4400" dirty="0">
                          <a:solidFill>
                            <a:schemeClr val="bg1"/>
                          </a:solidFill>
                        </a:rPr>
                        <a:t>Rock </a:t>
                      </a:r>
                    </a:p>
                    <a:p>
                      <a:pPr algn="ctr"/>
                      <a:r>
                        <a:rPr lang="en-US" sz="4400" dirty="0">
                          <a:solidFill>
                            <a:schemeClr val="bg1"/>
                          </a:solidFill>
                        </a:rPr>
                        <a:t>Solid</a:t>
                      </a:r>
                    </a:p>
                    <a:p>
                      <a:pPr algn="ctr"/>
                      <a:r>
                        <a:rPr lang="en-US" sz="4400" dirty="0">
                          <a:solidFill>
                            <a:schemeClr val="bg1"/>
                          </a:solidFill>
                          <a:sym typeface="Wingdings" panose="05000000000000000000" pitchFamily="2" charset="2"/>
                        </a:rPr>
                        <a:t></a:t>
                      </a:r>
                    </a:p>
                    <a:p>
                      <a:pPr algn="ctr"/>
                      <a:r>
                        <a:rPr lang="en-US" sz="4400" dirty="0">
                          <a:solidFill>
                            <a:schemeClr val="bg1"/>
                          </a:solidFill>
                        </a:rPr>
                        <a: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00B050"/>
                    </a:solidFill>
                  </a:tcPr>
                </a:tc>
                <a:tc>
                  <a:txBody>
                    <a:bodyPr/>
                    <a:lstStyle/>
                    <a:p>
                      <a:pPr algn="ctr"/>
                      <a:endParaRPr lang="en-US" sz="4400" dirty="0">
                        <a:solidFill>
                          <a:schemeClr val="tx1"/>
                        </a:solidFill>
                      </a:endParaRPr>
                    </a:p>
                    <a:p>
                      <a:pPr algn="ctr"/>
                      <a:r>
                        <a:rPr lang="en-US" sz="4400" dirty="0">
                          <a:solidFill>
                            <a:schemeClr val="tx1"/>
                          </a:solidFill>
                          <a:latin typeface="Arial" panose="020B0604020202020204" pitchFamily="34" charset="0"/>
                          <a:cs typeface="Arial" panose="020B0604020202020204" pitchFamily="34" charset="0"/>
                        </a:rPr>
                        <a:t>Rock Stars</a:t>
                      </a:r>
                    </a:p>
                    <a:p>
                      <a:pPr algn="ctr"/>
                      <a:r>
                        <a:rPr lang="en-US" sz="4400" dirty="0">
                          <a:solidFill>
                            <a:schemeClr val="tx1"/>
                          </a:solidFill>
                          <a:sym typeface="Wingdings" panose="05000000000000000000" pitchFamily="2" charset="2"/>
                        </a:rPr>
                        <a:t></a:t>
                      </a:r>
                      <a:endParaRPr lang="en-US" sz="4400" dirty="0">
                        <a:solidFill>
                          <a:schemeClr val="tx1"/>
                        </a:solidFill>
                      </a:endParaRPr>
                    </a:p>
                  </a:txBody>
                  <a:tcPr>
                    <a:lnL w="381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572252383"/>
                  </a:ext>
                </a:extLst>
              </a:tr>
            </a:tbl>
          </a:graphicData>
        </a:graphic>
      </p:graphicFrame>
    </p:spTree>
    <p:extLst>
      <p:ext uri="{BB962C8B-B14F-4D97-AF65-F5344CB8AC3E}">
        <p14:creationId xmlns:p14="http://schemas.microsoft.com/office/powerpoint/2010/main" val="3770598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381000" y="1447800"/>
            <a:ext cx="8382000" cy="4038600"/>
          </a:xfrm>
          <a:prstGeom prst="rect">
            <a:avLst/>
          </a:prstGeom>
        </p:spPr>
        <p:txBody>
          <a:bodyPr/>
          <a:lstStyle/>
          <a:p>
            <a:pPr algn="ctr" eaLnBrk="1" hangingPunct="1">
              <a:lnSpc>
                <a:spcPct val="90000"/>
              </a:lnSpc>
              <a:buFont typeface="Wingdings" pitchFamily="2" charset="2"/>
              <a:buNone/>
            </a:pPr>
            <a:r>
              <a:rPr lang="en-US" altLang="en-US" sz="8800" b="1" i="1" dirty="0">
                <a:solidFill>
                  <a:srgbClr val="000000"/>
                </a:solidFill>
              </a:rPr>
              <a:t>Lather,</a:t>
            </a:r>
          </a:p>
          <a:p>
            <a:pPr algn="ctr" eaLnBrk="1" hangingPunct="1">
              <a:lnSpc>
                <a:spcPct val="90000"/>
              </a:lnSpc>
              <a:buFont typeface="Wingdings" pitchFamily="2" charset="2"/>
              <a:buNone/>
            </a:pPr>
            <a:r>
              <a:rPr lang="en-US" altLang="en-US" sz="8800" b="1" i="1" dirty="0">
                <a:solidFill>
                  <a:srgbClr val="000000"/>
                </a:solidFill>
              </a:rPr>
              <a:t>Rinse,</a:t>
            </a:r>
          </a:p>
          <a:p>
            <a:pPr algn="ctr" eaLnBrk="1" hangingPunct="1">
              <a:lnSpc>
                <a:spcPct val="90000"/>
              </a:lnSpc>
              <a:buFont typeface="Wingdings" pitchFamily="2" charset="2"/>
              <a:buNone/>
            </a:pPr>
            <a:r>
              <a:rPr lang="en-US" altLang="en-US" sz="8800" b="1" i="1" dirty="0">
                <a:solidFill>
                  <a:srgbClr val="000000"/>
                </a:solidFill>
              </a:rPr>
              <a:t>Repeat</a:t>
            </a:r>
          </a:p>
        </p:txBody>
      </p:sp>
      <p:sp>
        <p:nvSpPr>
          <p:cNvPr id="23556" name="Slide Number Placeholder 4"/>
          <p:cNvSpPr txBox="1">
            <a:spLocks/>
          </p:cNvSpPr>
          <p:nvPr/>
        </p:nvSpPr>
        <p:spPr bwMode="auto">
          <a:xfrm>
            <a:off x="26670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bg2"/>
              </a:buClr>
              <a:buSzPct val="70000"/>
              <a:buFont typeface="Wingdings" pitchFamily="2" charset="2"/>
              <a:buChar char="o"/>
              <a:defRPr sz="3200">
                <a:solidFill>
                  <a:schemeClr val="tx1"/>
                </a:solidFill>
                <a:latin typeface="Times New Roman" pitchFamily="18" charset="0"/>
              </a:defRPr>
            </a:lvl1pPr>
            <a:lvl2pPr marL="908050" indent="-436563" defTabSz="457200">
              <a:spcBef>
                <a:spcPct val="20000"/>
              </a:spcBef>
              <a:buClr>
                <a:schemeClr val="accent2"/>
              </a:buClr>
              <a:buSzPct val="75000"/>
              <a:buFont typeface="Wingdings" pitchFamily="2" charset="2"/>
              <a:buChar char="n"/>
              <a:defRPr sz="2800">
                <a:solidFill>
                  <a:schemeClr val="tx1"/>
                </a:solidFill>
                <a:latin typeface="Times New Roman" pitchFamily="18" charset="0"/>
              </a:defRPr>
            </a:lvl2pPr>
            <a:lvl3pPr marL="1377950" indent="-468313" defTabSz="457200">
              <a:spcBef>
                <a:spcPct val="20000"/>
              </a:spcBef>
              <a:buClr>
                <a:schemeClr val="bg2"/>
              </a:buClr>
              <a:buSzPct val="65000"/>
              <a:buFont typeface="Wingdings" pitchFamily="2" charset="2"/>
              <a:buChar char="o"/>
              <a:defRPr sz="2400">
                <a:solidFill>
                  <a:schemeClr val="tx1"/>
                </a:solidFill>
                <a:latin typeface="Times New Roman" pitchFamily="18" charset="0"/>
              </a:defRPr>
            </a:lvl3pPr>
            <a:lvl4pPr marL="1827213" indent="-438150" defTabSz="457200">
              <a:spcBef>
                <a:spcPct val="20000"/>
              </a:spcBef>
              <a:buClr>
                <a:schemeClr val="accent2"/>
              </a:buClr>
              <a:buSzPct val="75000"/>
              <a:buFont typeface="Wingdings" pitchFamily="2" charset="2"/>
              <a:buChar char="n"/>
              <a:defRPr sz="2000">
                <a:solidFill>
                  <a:schemeClr val="tx1"/>
                </a:solidFill>
                <a:latin typeface="Times New Roman" pitchFamily="18" charset="0"/>
              </a:defRPr>
            </a:lvl4pPr>
            <a:lvl5pPr marL="2297113" indent="-468313" defTabSz="457200">
              <a:spcBef>
                <a:spcPct val="20000"/>
              </a:spcBef>
              <a:buClr>
                <a:schemeClr val="accent1"/>
              </a:buClr>
              <a:buSzPct val="50000"/>
              <a:buFont typeface="Wingdings" pitchFamily="2" charset="2"/>
              <a:buChar char="o"/>
              <a:defRPr sz="2000">
                <a:solidFill>
                  <a:schemeClr val="tx1"/>
                </a:solidFill>
                <a:latin typeface="Times New Roman" pitchFamily="18" charset="0"/>
              </a:defRPr>
            </a:lvl5pPr>
            <a:lvl6pPr marL="2754313" indent="-468313" defTabSz="45720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Times New Roman" pitchFamily="18" charset="0"/>
              </a:defRPr>
            </a:lvl6pPr>
            <a:lvl7pPr marL="3211513" indent="-468313" defTabSz="45720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Times New Roman" pitchFamily="18" charset="0"/>
              </a:defRPr>
            </a:lvl7pPr>
            <a:lvl8pPr marL="3668713" indent="-468313" defTabSz="45720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Times New Roman" pitchFamily="18" charset="0"/>
              </a:defRPr>
            </a:lvl8pPr>
            <a:lvl9pPr marL="4125913" indent="-468313" defTabSz="45720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Times New Roman" pitchFamily="18" charset="0"/>
              </a:defRPr>
            </a:lvl9pPr>
          </a:lstStyle>
          <a:p>
            <a:pPr algn="r" eaLnBrk="1" hangingPunct="1">
              <a:spcBef>
                <a:spcPct val="0"/>
              </a:spcBef>
              <a:buClrTx/>
              <a:buSzTx/>
              <a:buFontTx/>
              <a:buNone/>
            </a:pPr>
            <a:fld id="{739FE031-81A2-4EF0-814D-93358C1193DA}" type="slidenum">
              <a:rPr lang="en-US" altLang="en-US" sz="1200">
                <a:latin typeface="Arial" panose="020B0604020202020204" pitchFamily="34" charset="0"/>
                <a:cs typeface="Arial" panose="020B0604020202020204" pitchFamily="34" charset="0"/>
              </a:rPr>
              <a:pPr algn="r" eaLnBrk="1" hangingPunct="1">
                <a:spcBef>
                  <a:spcPct val="0"/>
                </a:spcBef>
                <a:buClrTx/>
                <a:buSzTx/>
                <a:buFontTx/>
                <a:buNone/>
              </a:pPr>
              <a:t>23</a:t>
            </a:fld>
            <a:endParaRPr lang="en-US"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985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a:extLst>
              <a:ext uri="{FF2B5EF4-FFF2-40B4-BE49-F238E27FC236}">
                <a16:creationId xmlns:a16="http://schemas.microsoft.com/office/drawing/2014/main" id="{86B7C759-DB1C-4245-920E-FA625922C08F}"/>
              </a:ext>
            </a:extLst>
          </p:cNvPr>
          <p:cNvSpPr>
            <a:spLocks noGrp="1" noChangeArrowheads="1"/>
          </p:cNvSpPr>
          <p:nvPr>
            <p:ph type="body" idx="1"/>
          </p:nvPr>
        </p:nvSpPr>
        <p:spPr>
          <a:xfrm>
            <a:off x="381000" y="1143000"/>
            <a:ext cx="8229600" cy="4572000"/>
          </a:xfrm>
        </p:spPr>
        <p:txBody>
          <a:bodyPr/>
          <a:lstStyle/>
          <a:p>
            <a:pPr marL="0" indent="0" algn="ctr" eaLnBrk="1" hangingPunct="1">
              <a:spcBef>
                <a:spcPts val="0"/>
              </a:spcBef>
              <a:buFont typeface="Wingdings" panose="05000000000000000000" pitchFamily="2" charset="2"/>
              <a:buNone/>
              <a:defRPr/>
            </a:pPr>
            <a:r>
              <a:rPr lang="en-US" sz="6000" b="1" i="1" dirty="0">
                <a:solidFill>
                  <a:schemeClr val="tx1"/>
                </a:solidFill>
                <a:latin typeface="Arial" panose="020B0604020202020204" pitchFamily="34" charset="0"/>
                <a:cs typeface="Arial" panose="020B0604020202020204" pitchFamily="34" charset="0"/>
              </a:rPr>
              <a:t>“If we weren’t already doing it this way, </a:t>
            </a:r>
          </a:p>
          <a:p>
            <a:pPr marL="0" indent="0" algn="ctr" eaLnBrk="1" hangingPunct="1">
              <a:spcBef>
                <a:spcPts val="0"/>
              </a:spcBef>
              <a:buFont typeface="Wingdings" panose="05000000000000000000" pitchFamily="2" charset="2"/>
              <a:buNone/>
              <a:defRPr/>
            </a:pPr>
            <a:r>
              <a:rPr lang="en-US" sz="6000" b="1" i="1" dirty="0">
                <a:solidFill>
                  <a:schemeClr val="tx1"/>
                </a:solidFill>
                <a:latin typeface="Arial" panose="020B0604020202020204" pitchFamily="34" charset="0"/>
                <a:cs typeface="Arial" panose="020B0604020202020204" pitchFamily="34" charset="0"/>
              </a:rPr>
              <a:t>is this the way we would start?”</a:t>
            </a:r>
          </a:p>
          <a:p>
            <a:pPr marL="0" indent="0" algn="ctr" eaLnBrk="1" hangingPunct="1">
              <a:spcBef>
                <a:spcPts val="0"/>
              </a:spcBef>
              <a:buFont typeface="Wingdings" panose="05000000000000000000" pitchFamily="2" charset="2"/>
              <a:buNone/>
              <a:defRPr/>
            </a:pPr>
            <a:r>
              <a:rPr lang="en-US" sz="6000" b="1" i="1" dirty="0">
                <a:solidFill>
                  <a:schemeClr val="tx1"/>
                </a:solidFill>
                <a:latin typeface="Arial" panose="020B0604020202020204" pitchFamily="34" charset="0"/>
                <a:cs typeface="Arial" panose="020B0604020202020204" pitchFamily="34" charset="0"/>
              </a:rPr>
              <a:t>- Peter Drucker</a:t>
            </a:r>
            <a:endParaRPr lang="en-US" sz="6000" i="1" dirty="0">
              <a:solidFill>
                <a:schemeClr val="tx1"/>
              </a:solidFill>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400D2617-5A12-404B-96FF-0BA4E9E5CF25}"/>
              </a:ext>
            </a:extLst>
          </p:cNvPr>
          <p:cNvSpPr txBox="1">
            <a:spLocks/>
          </p:cNvSpPr>
          <p:nvPr/>
        </p:nvSpPr>
        <p:spPr>
          <a:xfrm>
            <a:off x="4199467" y="617579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E8966E-64EC-4C32-A545-847400292626}" type="slidenum">
              <a:rPr lang="en-US" sz="1200" smtClean="0">
                <a:latin typeface="Arial" panose="020B0604020202020204" pitchFamily="34" charset="0"/>
                <a:cs typeface="Arial" panose="020B0604020202020204" pitchFamily="34" charset="0"/>
              </a:rPr>
              <a:pPr/>
              <a:t>24</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7042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4419600" y="6248400"/>
            <a:ext cx="2133600" cy="365125"/>
          </a:xfrm>
          <a:prstGeom prst="rect">
            <a:avLst/>
          </a:prstGeom>
        </p:spPr>
        <p:txBody>
          <a:bodyPr/>
          <a:lstStyle/>
          <a:p>
            <a:pPr>
              <a:defRPr/>
            </a:pPr>
            <a:fld id="{8D9DC60A-6D21-4247-8505-EEF21A564383}" type="slidenum">
              <a:rPr lang="en-US" sz="1200" smtClean="0">
                <a:latin typeface="Arial" panose="020B0604020202020204" pitchFamily="34" charset="0"/>
                <a:cs typeface="Arial" panose="020B0604020202020204" pitchFamily="34" charset="0"/>
              </a:rPr>
              <a:pPr>
                <a:defRPr/>
              </a:pPr>
              <a:t>25</a:t>
            </a:fld>
            <a:endParaRPr lang="en-US" sz="1200" dirty="0">
              <a:latin typeface="Arial" panose="020B0604020202020204" pitchFamily="34" charset="0"/>
              <a:cs typeface="Arial" panose="020B0604020202020204" pitchFamily="34" charset="0"/>
            </a:endParaRPr>
          </a:p>
        </p:txBody>
      </p:sp>
      <p:grpSp>
        <p:nvGrpSpPr>
          <p:cNvPr id="13" name="Group 103"/>
          <p:cNvGrpSpPr>
            <a:grpSpLocks/>
          </p:cNvGrpSpPr>
          <p:nvPr/>
        </p:nvGrpSpPr>
        <p:grpSpPr bwMode="auto">
          <a:xfrm>
            <a:off x="1295400" y="1066801"/>
            <a:ext cx="7145338" cy="4617384"/>
            <a:chOff x="1088" y="1703"/>
            <a:chExt cx="4996" cy="2680"/>
          </a:xfrm>
        </p:grpSpPr>
        <p:grpSp>
          <p:nvGrpSpPr>
            <p:cNvPr id="14" name="Group 104"/>
            <p:cNvGrpSpPr>
              <a:grpSpLocks/>
            </p:cNvGrpSpPr>
            <p:nvPr/>
          </p:nvGrpSpPr>
          <p:grpSpPr bwMode="auto">
            <a:xfrm>
              <a:off x="1088" y="1703"/>
              <a:ext cx="935" cy="809"/>
              <a:chOff x="1088" y="1703"/>
              <a:chExt cx="935" cy="809"/>
            </a:xfrm>
          </p:grpSpPr>
          <p:sp>
            <p:nvSpPr>
              <p:cNvPr id="39" name="Rectangle 105"/>
              <p:cNvSpPr>
                <a:spLocks noChangeArrowheads="1"/>
              </p:cNvSpPr>
              <p:nvPr/>
            </p:nvSpPr>
            <p:spPr bwMode="auto">
              <a:xfrm>
                <a:off x="1088" y="1703"/>
                <a:ext cx="935" cy="809"/>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0" name="Rectangle 106"/>
              <p:cNvSpPr>
                <a:spLocks noChangeArrowheads="1"/>
              </p:cNvSpPr>
              <p:nvPr/>
            </p:nvSpPr>
            <p:spPr bwMode="auto">
              <a:xfrm>
                <a:off x="1088" y="1703"/>
                <a:ext cx="935" cy="809"/>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15" name="Group 107"/>
            <p:cNvGrpSpPr>
              <a:grpSpLocks/>
            </p:cNvGrpSpPr>
            <p:nvPr/>
          </p:nvGrpSpPr>
          <p:grpSpPr bwMode="auto">
            <a:xfrm>
              <a:off x="2023" y="1703"/>
              <a:ext cx="935" cy="795"/>
              <a:chOff x="2023" y="1703"/>
              <a:chExt cx="935" cy="795"/>
            </a:xfrm>
          </p:grpSpPr>
          <p:sp>
            <p:nvSpPr>
              <p:cNvPr id="37" name="Freeform 108"/>
              <p:cNvSpPr>
                <a:spLocks/>
              </p:cNvSpPr>
              <p:nvPr/>
            </p:nvSpPr>
            <p:spPr bwMode="auto">
              <a:xfrm>
                <a:off x="2023" y="1703"/>
                <a:ext cx="935" cy="795"/>
              </a:xfrm>
              <a:custGeom>
                <a:avLst/>
                <a:gdLst>
                  <a:gd name="T0" fmla="*/ 0 w 935"/>
                  <a:gd name="T1" fmla="*/ 0 h 795"/>
                  <a:gd name="T2" fmla="*/ 935 w 935"/>
                  <a:gd name="T3" fmla="*/ 125 h 795"/>
                  <a:gd name="T4" fmla="*/ 935 w 935"/>
                  <a:gd name="T5" fmla="*/ 642 h 795"/>
                  <a:gd name="T6" fmla="*/ 0 w 935"/>
                  <a:gd name="T7" fmla="*/ 795 h 795"/>
                  <a:gd name="T8" fmla="*/ 0 w 935"/>
                  <a:gd name="T9" fmla="*/ 0 h 795"/>
                </a:gdLst>
                <a:ahLst/>
                <a:cxnLst>
                  <a:cxn ang="0">
                    <a:pos x="T0" y="T1"/>
                  </a:cxn>
                  <a:cxn ang="0">
                    <a:pos x="T2" y="T3"/>
                  </a:cxn>
                  <a:cxn ang="0">
                    <a:pos x="T4" y="T5"/>
                  </a:cxn>
                  <a:cxn ang="0">
                    <a:pos x="T6" y="T7"/>
                  </a:cxn>
                  <a:cxn ang="0">
                    <a:pos x="T8" y="T9"/>
                  </a:cxn>
                </a:cxnLst>
                <a:rect l="0" t="0" r="r" b="b"/>
                <a:pathLst>
                  <a:path w="935" h="795">
                    <a:moveTo>
                      <a:pt x="0" y="0"/>
                    </a:moveTo>
                    <a:lnTo>
                      <a:pt x="935" y="125"/>
                    </a:lnTo>
                    <a:lnTo>
                      <a:pt x="935" y="642"/>
                    </a:lnTo>
                    <a:lnTo>
                      <a:pt x="0" y="795"/>
                    </a:lnTo>
                    <a:lnTo>
                      <a:pt x="0" y="0"/>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09"/>
              <p:cNvSpPr>
                <a:spLocks/>
              </p:cNvSpPr>
              <p:nvPr/>
            </p:nvSpPr>
            <p:spPr bwMode="auto">
              <a:xfrm>
                <a:off x="2023" y="1703"/>
                <a:ext cx="935" cy="795"/>
              </a:xfrm>
              <a:custGeom>
                <a:avLst/>
                <a:gdLst>
                  <a:gd name="T0" fmla="*/ 0 w 935"/>
                  <a:gd name="T1" fmla="*/ 0 h 795"/>
                  <a:gd name="T2" fmla="*/ 935 w 935"/>
                  <a:gd name="T3" fmla="*/ 125 h 795"/>
                  <a:gd name="T4" fmla="*/ 935 w 935"/>
                  <a:gd name="T5" fmla="*/ 642 h 795"/>
                  <a:gd name="T6" fmla="*/ 0 w 935"/>
                  <a:gd name="T7" fmla="*/ 795 h 795"/>
                  <a:gd name="T8" fmla="*/ 0 w 935"/>
                  <a:gd name="T9" fmla="*/ 0 h 795"/>
                </a:gdLst>
                <a:ahLst/>
                <a:cxnLst>
                  <a:cxn ang="0">
                    <a:pos x="T0" y="T1"/>
                  </a:cxn>
                  <a:cxn ang="0">
                    <a:pos x="T2" y="T3"/>
                  </a:cxn>
                  <a:cxn ang="0">
                    <a:pos x="T4" y="T5"/>
                  </a:cxn>
                  <a:cxn ang="0">
                    <a:pos x="T6" y="T7"/>
                  </a:cxn>
                  <a:cxn ang="0">
                    <a:pos x="T8" y="T9"/>
                  </a:cxn>
                </a:cxnLst>
                <a:rect l="0" t="0" r="r" b="b"/>
                <a:pathLst>
                  <a:path w="935" h="795">
                    <a:moveTo>
                      <a:pt x="0" y="0"/>
                    </a:moveTo>
                    <a:lnTo>
                      <a:pt x="935" y="125"/>
                    </a:lnTo>
                    <a:lnTo>
                      <a:pt x="935" y="642"/>
                    </a:lnTo>
                    <a:lnTo>
                      <a:pt x="0" y="795"/>
                    </a:lnTo>
                    <a:lnTo>
                      <a:pt x="0" y="0"/>
                    </a:lnTo>
                  </a:path>
                </a:pathLst>
              </a:cu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16" name="Group 110"/>
            <p:cNvGrpSpPr>
              <a:grpSpLocks/>
            </p:cNvGrpSpPr>
            <p:nvPr/>
          </p:nvGrpSpPr>
          <p:grpSpPr bwMode="auto">
            <a:xfrm>
              <a:off x="2958" y="1842"/>
              <a:ext cx="3126" cy="503"/>
              <a:chOff x="2958" y="1842"/>
              <a:chExt cx="3126" cy="503"/>
            </a:xfrm>
          </p:grpSpPr>
          <p:sp>
            <p:nvSpPr>
              <p:cNvPr id="35" name="Rectangle 111"/>
              <p:cNvSpPr>
                <a:spLocks noChangeArrowheads="1"/>
              </p:cNvSpPr>
              <p:nvPr/>
            </p:nvSpPr>
            <p:spPr bwMode="auto">
              <a:xfrm>
                <a:off x="2958" y="1842"/>
                <a:ext cx="3126" cy="50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200" b="1" i="1" dirty="0">
                    <a:solidFill>
                      <a:schemeClr val="bg1"/>
                    </a:solidFill>
                    <a:latin typeface="Arial" panose="020B0604020202020204" pitchFamily="34" charset="0"/>
                    <a:cs typeface="Arial" panose="020B0604020202020204" pitchFamily="34" charset="0"/>
                  </a:rPr>
                  <a:t>Moon Shot</a:t>
                </a:r>
              </a:p>
            </p:txBody>
          </p:sp>
          <p:sp>
            <p:nvSpPr>
              <p:cNvPr id="36" name="Rectangle 112"/>
              <p:cNvSpPr>
                <a:spLocks noChangeArrowheads="1"/>
              </p:cNvSpPr>
              <p:nvPr/>
            </p:nvSpPr>
            <p:spPr bwMode="auto">
              <a:xfrm>
                <a:off x="2958" y="1842"/>
                <a:ext cx="3126" cy="503"/>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17" name="Group 113"/>
            <p:cNvGrpSpPr>
              <a:grpSpLocks/>
            </p:cNvGrpSpPr>
            <p:nvPr/>
          </p:nvGrpSpPr>
          <p:grpSpPr bwMode="auto">
            <a:xfrm>
              <a:off x="1088" y="2638"/>
              <a:ext cx="935" cy="809"/>
              <a:chOff x="1088" y="2638"/>
              <a:chExt cx="935" cy="809"/>
            </a:xfrm>
          </p:grpSpPr>
          <p:sp>
            <p:nvSpPr>
              <p:cNvPr id="33" name="Rectangle 114"/>
              <p:cNvSpPr>
                <a:spLocks noChangeArrowheads="1"/>
              </p:cNvSpPr>
              <p:nvPr/>
            </p:nvSpPr>
            <p:spPr bwMode="auto">
              <a:xfrm>
                <a:off x="1088" y="2638"/>
                <a:ext cx="935" cy="80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4" name="Rectangle 115"/>
              <p:cNvSpPr>
                <a:spLocks noChangeArrowheads="1"/>
              </p:cNvSpPr>
              <p:nvPr/>
            </p:nvSpPr>
            <p:spPr bwMode="auto">
              <a:xfrm>
                <a:off x="1088" y="2638"/>
                <a:ext cx="935" cy="809"/>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18" name="Group 116"/>
            <p:cNvGrpSpPr>
              <a:grpSpLocks/>
            </p:cNvGrpSpPr>
            <p:nvPr/>
          </p:nvGrpSpPr>
          <p:grpSpPr bwMode="auto">
            <a:xfrm>
              <a:off x="2023" y="2401"/>
              <a:ext cx="935" cy="1032"/>
              <a:chOff x="2023" y="2401"/>
              <a:chExt cx="935" cy="1032"/>
            </a:xfrm>
          </p:grpSpPr>
          <p:sp>
            <p:nvSpPr>
              <p:cNvPr id="31" name="Freeform 117"/>
              <p:cNvSpPr>
                <a:spLocks/>
              </p:cNvSpPr>
              <p:nvPr/>
            </p:nvSpPr>
            <p:spPr bwMode="auto">
              <a:xfrm>
                <a:off x="2023" y="2401"/>
                <a:ext cx="935" cy="1032"/>
              </a:xfrm>
              <a:custGeom>
                <a:avLst/>
                <a:gdLst>
                  <a:gd name="T0" fmla="*/ 0 w 935"/>
                  <a:gd name="T1" fmla="*/ 237 h 1032"/>
                  <a:gd name="T2" fmla="*/ 935 w 935"/>
                  <a:gd name="T3" fmla="*/ 0 h 1032"/>
                  <a:gd name="T4" fmla="*/ 935 w 935"/>
                  <a:gd name="T5" fmla="*/ 516 h 1032"/>
                  <a:gd name="T6" fmla="*/ 0 w 935"/>
                  <a:gd name="T7" fmla="*/ 1032 h 1032"/>
                  <a:gd name="T8" fmla="*/ 0 w 935"/>
                  <a:gd name="T9" fmla="*/ 237 h 1032"/>
                </a:gdLst>
                <a:ahLst/>
                <a:cxnLst>
                  <a:cxn ang="0">
                    <a:pos x="T0" y="T1"/>
                  </a:cxn>
                  <a:cxn ang="0">
                    <a:pos x="T2" y="T3"/>
                  </a:cxn>
                  <a:cxn ang="0">
                    <a:pos x="T4" y="T5"/>
                  </a:cxn>
                  <a:cxn ang="0">
                    <a:pos x="T6" y="T7"/>
                  </a:cxn>
                  <a:cxn ang="0">
                    <a:pos x="T8" y="T9"/>
                  </a:cxn>
                </a:cxnLst>
                <a:rect l="0" t="0" r="r" b="b"/>
                <a:pathLst>
                  <a:path w="935" h="1032">
                    <a:moveTo>
                      <a:pt x="0" y="237"/>
                    </a:moveTo>
                    <a:lnTo>
                      <a:pt x="935" y="0"/>
                    </a:lnTo>
                    <a:lnTo>
                      <a:pt x="935" y="516"/>
                    </a:lnTo>
                    <a:lnTo>
                      <a:pt x="0" y="1032"/>
                    </a:lnTo>
                    <a:lnTo>
                      <a:pt x="0" y="237"/>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18"/>
              <p:cNvSpPr>
                <a:spLocks/>
              </p:cNvSpPr>
              <p:nvPr/>
            </p:nvSpPr>
            <p:spPr bwMode="auto">
              <a:xfrm>
                <a:off x="2023" y="2401"/>
                <a:ext cx="935" cy="1032"/>
              </a:xfrm>
              <a:custGeom>
                <a:avLst/>
                <a:gdLst>
                  <a:gd name="T0" fmla="*/ 0 w 935"/>
                  <a:gd name="T1" fmla="*/ 237 h 1032"/>
                  <a:gd name="T2" fmla="*/ 935 w 935"/>
                  <a:gd name="T3" fmla="*/ 0 h 1032"/>
                  <a:gd name="T4" fmla="*/ 935 w 935"/>
                  <a:gd name="T5" fmla="*/ 516 h 1032"/>
                  <a:gd name="T6" fmla="*/ 0 w 935"/>
                  <a:gd name="T7" fmla="*/ 1032 h 1032"/>
                  <a:gd name="T8" fmla="*/ 0 w 935"/>
                  <a:gd name="T9" fmla="*/ 237 h 1032"/>
                </a:gdLst>
                <a:ahLst/>
                <a:cxnLst>
                  <a:cxn ang="0">
                    <a:pos x="T0" y="T1"/>
                  </a:cxn>
                  <a:cxn ang="0">
                    <a:pos x="T2" y="T3"/>
                  </a:cxn>
                  <a:cxn ang="0">
                    <a:pos x="T4" y="T5"/>
                  </a:cxn>
                  <a:cxn ang="0">
                    <a:pos x="T6" y="T7"/>
                  </a:cxn>
                  <a:cxn ang="0">
                    <a:pos x="T8" y="T9"/>
                  </a:cxn>
                </a:cxnLst>
                <a:rect l="0" t="0" r="r" b="b"/>
                <a:pathLst>
                  <a:path w="935" h="1032">
                    <a:moveTo>
                      <a:pt x="0" y="237"/>
                    </a:moveTo>
                    <a:lnTo>
                      <a:pt x="935" y="0"/>
                    </a:lnTo>
                    <a:lnTo>
                      <a:pt x="935" y="516"/>
                    </a:lnTo>
                    <a:lnTo>
                      <a:pt x="0" y="1032"/>
                    </a:lnTo>
                    <a:lnTo>
                      <a:pt x="0" y="237"/>
                    </a:lnTo>
                  </a:path>
                </a:pathLst>
              </a:cu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19" name="Group 119"/>
            <p:cNvGrpSpPr>
              <a:grpSpLocks/>
            </p:cNvGrpSpPr>
            <p:nvPr/>
          </p:nvGrpSpPr>
          <p:grpSpPr bwMode="auto">
            <a:xfrm>
              <a:off x="2958" y="2415"/>
              <a:ext cx="3126" cy="502"/>
              <a:chOff x="2958" y="2415"/>
              <a:chExt cx="3126" cy="502"/>
            </a:xfrm>
          </p:grpSpPr>
          <p:sp>
            <p:nvSpPr>
              <p:cNvPr id="29" name="Rectangle 120"/>
              <p:cNvSpPr>
                <a:spLocks noChangeArrowheads="1"/>
              </p:cNvSpPr>
              <p:nvPr/>
            </p:nvSpPr>
            <p:spPr bwMode="auto">
              <a:xfrm>
                <a:off x="2958" y="2415"/>
                <a:ext cx="3126" cy="502"/>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200" b="1" i="1" dirty="0">
                    <a:solidFill>
                      <a:schemeClr val="bg1"/>
                    </a:solidFill>
                    <a:latin typeface="Arial" panose="020B0604020202020204" pitchFamily="34" charset="0"/>
                    <a:cs typeface="Arial" panose="020B0604020202020204" pitchFamily="34" charset="0"/>
                  </a:rPr>
                  <a:t>Wild Shot</a:t>
                </a:r>
              </a:p>
            </p:txBody>
          </p:sp>
          <p:sp>
            <p:nvSpPr>
              <p:cNvPr id="30" name="Rectangle 121"/>
              <p:cNvSpPr>
                <a:spLocks noChangeArrowheads="1"/>
              </p:cNvSpPr>
              <p:nvPr/>
            </p:nvSpPr>
            <p:spPr bwMode="auto">
              <a:xfrm>
                <a:off x="2958" y="2415"/>
                <a:ext cx="3126" cy="502"/>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20" name="Group 122"/>
            <p:cNvGrpSpPr>
              <a:grpSpLocks/>
            </p:cNvGrpSpPr>
            <p:nvPr/>
          </p:nvGrpSpPr>
          <p:grpSpPr bwMode="auto">
            <a:xfrm>
              <a:off x="1088" y="3573"/>
              <a:ext cx="935" cy="810"/>
              <a:chOff x="1088" y="3573"/>
              <a:chExt cx="935" cy="810"/>
            </a:xfrm>
          </p:grpSpPr>
          <p:sp>
            <p:nvSpPr>
              <p:cNvPr id="27" name="Rectangle 123"/>
              <p:cNvSpPr>
                <a:spLocks noChangeArrowheads="1"/>
              </p:cNvSpPr>
              <p:nvPr/>
            </p:nvSpPr>
            <p:spPr bwMode="auto">
              <a:xfrm>
                <a:off x="1088" y="3573"/>
                <a:ext cx="935" cy="81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 name="Rectangle 124"/>
              <p:cNvSpPr>
                <a:spLocks noChangeArrowheads="1"/>
              </p:cNvSpPr>
              <p:nvPr/>
            </p:nvSpPr>
            <p:spPr bwMode="auto">
              <a:xfrm>
                <a:off x="1088" y="3573"/>
                <a:ext cx="935" cy="810"/>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21" name="Group 125"/>
            <p:cNvGrpSpPr>
              <a:grpSpLocks/>
            </p:cNvGrpSpPr>
            <p:nvPr/>
          </p:nvGrpSpPr>
          <p:grpSpPr bwMode="auto">
            <a:xfrm>
              <a:off x="2023" y="2987"/>
              <a:ext cx="935" cy="1396"/>
              <a:chOff x="2023" y="2987"/>
              <a:chExt cx="935" cy="1396"/>
            </a:xfrm>
          </p:grpSpPr>
          <p:sp>
            <p:nvSpPr>
              <p:cNvPr id="25" name="Freeform 126"/>
              <p:cNvSpPr>
                <a:spLocks/>
              </p:cNvSpPr>
              <p:nvPr/>
            </p:nvSpPr>
            <p:spPr bwMode="auto">
              <a:xfrm>
                <a:off x="2023" y="2987"/>
                <a:ext cx="935" cy="1396"/>
              </a:xfrm>
              <a:custGeom>
                <a:avLst/>
                <a:gdLst>
                  <a:gd name="T0" fmla="*/ 0 w 935"/>
                  <a:gd name="T1" fmla="*/ 1396 h 1396"/>
                  <a:gd name="T2" fmla="*/ 935 w 935"/>
                  <a:gd name="T3" fmla="*/ 488 h 1396"/>
                  <a:gd name="T4" fmla="*/ 935 w 935"/>
                  <a:gd name="T5" fmla="*/ 0 h 1396"/>
                  <a:gd name="T6" fmla="*/ 0 w 935"/>
                  <a:gd name="T7" fmla="*/ 586 h 1396"/>
                  <a:gd name="T8" fmla="*/ 0 w 935"/>
                  <a:gd name="T9" fmla="*/ 1396 h 1396"/>
                </a:gdLst>
                <a:ahLst/>
                <a:cxnLst>
                  <a:cxn ang="0">
                    <a:pos x="T0" y="T1"/>
                  </a:cxn>
                  <a:cxn ang="0">
                    <a:pos x="T2" y="T3"/>
                  </a:cxn>
                  <a:cxn ang="0">
                    <a:pos x="T4" y="T5"/>
                  </a:cxn>
                  <a:cxn ang="0">
                    <a:pos x="T6" y="T7"/>
                  </a:cxn>
                  <a:cxn ang="0">
                    <a:pos x="T8" y="T9"/>
                  </a:cxn>
                </a:cxnLst>
                <a:rect l="0" t="0" r="r" b="b"/>
                <a:pathLst>
                  <a:path w="935" h="1396">
                    <a:moveTo>
                      <a:pt x="0" y="1396"/>
                    </a:moveTo>
                    <a:lnTo>
                      <a:pt x="935" y="488"/>
                    </a:lnTo>
                    <a:lnTo>
                      <a:pt x="935" y="0"/>
                    </a:lnTo>
                    <a:lnTo>
                      <a:pt x="0" y="586"/>
                    </a:lnTo>
                    <a:lnTo>
                      <a:pt x="0" y="1396"/>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7"/>
              <p:cNvSpPr>
                <a:spLocks/>
              </p:cNvSpPr>
              <p:nvPr/>
            </p:nvSpPr>
            <p:spPr bwMode="auto">
              <a:xfrm>
                <a:off x="2023" y="2987"/>
                <a:ext cx="935" cy="1396"/>
              </a:xfrm>
              <a:custGeom>
                <a:avLst/>
                <a:gdLst>
                  <a:gd name="T0" fmla="*/ 0 w 935"/>
                  <a:gd name="T1" fmla="*/ 1396 h 1396"/>
                  <a:gd name="T2" fmla="*/ 935 w 935"/>
                  <a:gd name="T3" fmla="*/ 488 h 1396"/>
                  <a:gd name="T4" fmla="*/ 935 w 935"/>
                  <a:gd name="T5" fmla="*/ 0 h 1396"/>
                  <a:gd name="T6" fmla="*/ 0 w 935"/>
                  <a:gd name="T7" fmla="*/ 586 h 1396"/>
                  <a:gd name="T8" fmla="*/ 0 w 935"/>
                  <a:gd name="T9" fmla="*/ 1396 h 1396"/>
                </a:gdLst>
                <a:ahLst/>
                <a:cxnLst>
                  <a:cxn ang="0">
                    <a:pos x="T0" y="T1"/>
                  </a:cxn>
                  <a:cxn ang="0">
                    <a:pos x="T2" y="T3"/>
                  </a:cxn>
                  <a:cxn ang="0">
                    <a:pos x="T4" y="T5"/>
                  </a:cxn>
                  <a:cxn ang="0">
                    <a:pos x="T6" y="T7"/>
                  </a:cxn>
                  <a:cxn ang="0">
                    <a:pos x="T8" y="T9"/>
                  </a:cxn>
                </a:cxnLst>
                <a:rect l="0" t="0" r="r" b="b"/>
                <a:pathLst>
                  <a:path w="935" h="1396">
                    <a:moveTo>
                      <a:pt x="0" y="1396"/>
                    </a:moveTo>
                    <a:lnTo>
                      <a:pt x="935" y="488"/>
                    </a:lnTo>
                    <a:lnTo>
                      <a:pt x="935" y="0"/>
                    </a:lnTo>
                    <a:lnTo>
                      <a:pt x="0" y="586"/>
                    </a:lnTo>
                    <a:lnTo>
                      <a:pt x="0" y="1396"/>
                    </a:lnTo>
                  </a:path>
                </a:pathLst>
              </a:cu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22" name="Group 128"/>
            <p:cNvGrpSpPr>
              <a:grpSpLocks/>
            </p:cNvGrpSpPr>
            <p:nvPr/>
          </p:nvGrpSpPr>
          <p:grpSpPr bwMode="auto">
            <a:xfrm>
              <a:off x="2958" y="2987"/>
              <a:ext cx="3126" cy="502"/>
              <a:chOff x="2958" y="2987"/>
              <a:chExt cx="3126" cy="502"/>
            </a:xfrm>
          </p:grpSpPr>
          <p:sp>
            <p:nvSpPr>
              <p:cNvPr id="23" name="Rectangle 129"/>
              <p:cNvSpPr>
                <a:spLocks noChangeArrowheads="1"/>
              </p:cNvSpPr>
              <p:nvPr/>
            </p:nvSpPr>
            <p:spPr bwMode="auto">
              <a:xfrm>
                <a:off x="2958" y="2987"/>
                <a:ext cx="3126" cy="50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200" b="1" i="1" dirty="0">
                    <a:solidFill>
                      <a:schemeClr val="bg1"/>
                    </a:solidFill>
                    <a:latin typeface="Arial" panose="020B0604020202020204" pitchFamily="34" charset="0"/>
                    <a:cs typeface="Arial" panose="020B0604020202020204" pitchFamily="34" charset="0"/>
                  </a:rPr>
                  <a:t>Roof Shot</a:t>
                </a:r>
              </a:p>
            </p:txBody>
          </p:sp>
          <p:sp>
            <p:nvSpPr>
              <p:cNvPr id="24" name="Rectangle 130"/>
              <p:cNvSpPr>
                <a:spLocks noChangeArrowheads="1"/>
              </p:cNvSpPr>
              <p:nvPr/>
            </p:nvSpPr>
            <p:spPr bwMode="auto">
              <a:xfrm>
                <a:off x="2958" y="2987"/>
                <a:ext cx="3126" cy="502"/>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sp>
        <p:nvSpPr>
          <p:cNvPr id="41" name="Rectangle 138"/>
          <p:cNvSpPr>
            <a:spLocks noChangeArrowheads="1"/>
          </p:cNvSpPr>
          <p:nvPr/>
        </p:nvSpPr>
        <p:spPr bwMode="auto">
          <a:xfrm>
            <a:off x="1748460" y="1444320"/>
            <a:ext cx="3430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25500">
              <a:spcBef>
                <a:spcPct val="20000"/>
              </a:spcBef>
            </a:pPr>
            <a:r>
              <a:rPr lang="en-US" altLang="en-US" sz="4800" b="1" dirty="0">
                <a:solidFill>
                  <a:schemeClr val="bg1"/>
                </a:solidFill>
              </a:rPr>
              <a:t>1</a:t>
            </a:r>
            <a:endParaRPr lang="en-US" altLang="en-US" sz="4800" dirty="0">
              <a:solidFill>
                <a:schemeClr val="bg1"/>
              </a:solidFill>
              <a:effectLst>
                <a:outerShdw blurRad="38100" dist="38100" dir="2700000" algn="tl">
                  <a:srgbClr val="FFFFFF"/>
                </a:outerShdw>
              </a:effectLst>
              <a:latin typeface="Tahoma" pitchFamily="34" charset="0"/>
            </a:endParaRPr>
          </a:p>
        </p:txBody>
      </p:sp>
      <p:sp>
        <p:nvSpPr>
          <p:cNvPr id="42" name="Rectangle 138"/>
          <p:cNvSpPr>
            <a:spLocks noChangeArrowheads="1"/>
          </p:cNvSpPr>
          <p:nvPr/>
        </p:nvSpPr>
        <p:spPr bwMode="auto">
          <a:xfrm>
            <a:off x="1726620" y="3213208"/>
            <a:ext cx="3430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25500">
              <a:spcBef>
                <a:spcPct val="20000"/>
              </a:spcBef>
            </a:pPr>
            <a:r>
              <a:rPr lang="en-US" altLang="en-US" sz="4800" b="1" dirty="0">
                <a:solidFill>
                  <a:schemeClr val="bg1"/>
                </a:solidFill>
              </a:rPr>
              <a:t>2</a:t>
            </a:r>
            <a:endParaRPr lang="en-US" altLang="en-US" sz="4800" dirty="0">
              <a:solidFill>
                <a:schemeClr val="bg1"/>
              </a:solidFill>
              <a:effectLst>
                <a:outerShdw blurRad="38100" dist="38100" dir="2700000" algn="tl">
                  <a:srgbClr val="FFFFFF"/>
                </a:outerShdw>
              </a:effectLst>
              <a:latin typeface="Tahoma" pitchFamily="34" charset="0"/>
            </a:endParaRPr>
          </a:p>
        </p:txBody>
      </p:sp>
      <p:sp>
        <p:nvSpPr>
          <p:cNvPr id="43" name="Rectangle 138"/>
          <p:cNvSpPr>
            <a:spLocks noChangeArrowheads="1"/>
          </p:cNvSpPr>
          <p:nvPr/>
        </p:nvSpPr>
        <p:spPr bwMode="auto">
          <a:xfrm>
            <a:off x="1792502" y="4532531"/>
            <a:ext cx="3430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25500">
              <a:spcBef>
                <a:spcPct val="20000"/>
              </a:spcBef>
            </a:pPr>
            <a:r>
              <a:rPr lang="en-US" altLang="en-US" sz="4800" b="1" dirty="0">
                <a:solidFill>
                  <a:schemeClr val="bg1"/>
                </a:solidFill>
              </a:rPr>
              <a:t>3</a:t>
            </a:r>
            <a:endParaRPr lang="en-US" altLang="en-US" sz="4800" dirty="0">
              <a:solidFill>
                <a:schemeClr val="bg1"/>
              </a:solidFill>
              <a:effectLst>
                <a:outerShdw blurRad="38100" dist="38100" dir="2700000" algn="tl">
                  <a:srgbClr val="FFFFFF"/>
                </a:outerShdw>
              </a:effectLst>
              <a:latin typeface="Tahoma" pitchFamily="34" charset="0"/>
            </a:endParaRPr>
          </a:p>
        </p:txBody>
      </p:sp>
    </p:spTree>
    <p:extLst>
      <p:ext uri="{BB962C8B-B14F-4D97-AF65-F5344CB8AC3E}">
        <p14:creationId xmlns:p14="http://schemas.microsoft.com/office/powerpoint/2010/main" val="1607246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BADEC30-BED8-4F97-AF46-00B4B025FDB2}"/>
              </a:ext>
            </a:extLst>
          </p:cNvPr>
          <p:cNvGraphicFramePr/>
          <p:nvPr>
            <p:extLst>
              <p:ext uri="{D42A27DB-BD31-4B8C-83A1-F6EECF244321}">
                <p14:modId xmlns:p14="http://schemas.microsoft.com/office/powerpoint/2010/main" val="400615048"/>
              </p:ext>
            </p:extLst>
          </p:nvPr>
        </p:nvGraphicFramePr>
        <p:xfrm>
          <a:off x="457200" y="533400"/>
          <a:ext cx="8001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0899" name="Slide Number Placeholder 4">
            <a:extLst>
              <a:ext uri="{FF2B5EF4-FFF2-40B4-BE49-F238E27FC236}">
                <a16:creationId xmlns:a16="http://schemas.microsoft.com/office/drawing/2014/main" id="{DC9BB026-4FD2-41EC-9ACE-2FEAF1523B18}"/>
              </a:ext>
            </a:extLst>
          </p:cNvPr>
          <p:cNvSpPr txBox="1">
            <a:spLocks/>
          </p:cNvSpPr>
          <p:nvPr/>
        </p:nvSpPr>
        <p:spPr bwMode="auto">
          <a:xfrm>
            <a:off x="6324600" y="62484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908050" indent="-436563" defTabSz="45720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377950" indent="-468313" defTabSz="4572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827213" indent="-438150" defTabSz="4572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297113" indent="-468313" defTabSz="4572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7543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32115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6687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41259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algn="r" eaLnBrk="1" hangingPunct="1">
              <a:spcBef>
                <a:spcPct val="0"/>
              </a:spcBef>
              <a:buClrTx/>
              <a:buSzTx/>
              <a:buFontTx/>
              <a:buNone/>
            </a:pPr>
            <a:fld id="{C14264A1-242E-434A-905A-B8AA5007003C}" type="slidenum">
              <a:rPr lang="en-US" altLang="en-US" sz="1200">
                <a:latin typeface="Arial" panose="020B0604020202020204" pitchFamily="34" charset="0"/>
                <a:cs typeface="Arial" panose="020B0604020202020204" pitchFamily="34" charset="0"/>
              </a:rPr>
              <a:pPr algn="r" eaLnBrk="1" hangingPunct="1">
                <a:spcBef>
                  <a:spcPct val="0"/>
                </a:spcBef>
                <a:buClrTx/>
                <a:buSzTx/>
                <a:buFontTx/>
                <a:buNone/>
              </a:pPr>
              <a:t>26</a:t>
            </a:fld>
            <a:endParaRPr lang="en-US" altLang="en-US" sz="1200" dirty="0">
              <a:latin typeface="Arial" panose="020B0604020202020204" pitchFamily="34" charset="0"/>
              <a:cs typeface="Arial" panose="020B0604020202020204" pitchFamily="34" charset="0"/>
            </a:endParaRPr>
          </a:p>
        </p:txBody>
      </p:sp>
      <p:sp>
        <p:nvSpPr>
          <p:cNvPr id="4" name="Slide Number Placeholder 1">
            <a:extLst>
              <a:ext uri="{FF2B5EF4-FFF2-40B4-BE49-F238E27FC236}">
                <a16:creationId xmlns:a16="http://schemas.microsoft.com/office/drawing/2014/main" id="{215DFE79-74D4-453F-A26D-0C8A5BA91D21}"/>
              </a:ext>
            </a:extLst>
          </p:cNvPr>
          <p:cNvSpPr txBox="1">
            <a:spLocks/>
          </p:cNvSpPr>
          <p:nvPr/>
        </p:nvSpPr>
        <p:spPr>
          <a:xfrm>
            <a:off x="4419600" y="62484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9DC60A-6D21-4247-8505-EEF21A564383}" type="slidenum">
              <a:rPr lang="en-US" sz="1200" smtClean="0">
                <a:latin typeface="Arial" panose="020B0604020202020204" pitchFamily="34" charset="0"/>
                <a:cs typeface="Arial" panose="020B0604020202020204" pitchFamily="34" charset="0"/>
              </a:rPr>
              <a:pPr>
                <a:defRPr/>
              </a:pPr>
              <a:t>26</a:t>
            </a:fld>
            <a:endParaRPr lang="en-US" sz="1200" dirty="0">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1"/>
          </p:nvPr>
        </p:nvSpPr>
        <p:spPr>
          <a:xfrm>
            <a:off x="766201" y="1447800"/>
            <a:ext cx="7692000" cy="4013300"/>
          </a:xfrm>
        </p:spPr>
        <p:txBody>
          <a:bodyPr>
            <a:noAutofit/>
          </a:bodyPr>
          <a:lstStyle/>
          <a:p>
            <a:pPr algn="ctr" eaLnBrk="1" hangingPunct="1">
              <a:lnSpc>
                <a:spcPct val="90000"/>
              </a:lnSpc>
              <a:buFont typeface="Wingdings" pitchFamily="2" charset="2"/>
              <a:buNone/>
              <a:defRPr/>
            </a:pPr>
            <a:r>
              <a:rPr lang="en-US" sz="4800" b="1" i="1" dirty="0">
                <a:solidFill>
                  <a:schemeClr val="tx1"/>
                </a:solidFill>
                <a:ea typeface="Tahoma" pitchFamily="34" charset="0"/>
              </a:rPr>
              <a:t>…ensures the continued effective performance of your organization by establishing a </a:t>
            </a:r>
            <a:r>
              <a:rPr lang="en-US" sz="4800" b="1" i="1" u="sng" dirty="0">
                <a:solidFill>
                  <a:schemeClr val="tx1"/>
                </a:solidFill>
                <a:ea typeface="Tahoma" pitchFamily="34" charset="0"/>
              </a:rPr>
              <a:t>process </a:t>
            </a:r>
            <a:r>
              <a:rPr lang="en-US" sz="4800" b="1" i="1" dirty="0">
                <a:solidFill>
                  <a:schemeClr val="tx1"/>
                </a:solidFill>
                <a:ea typeface="Tahoma" pitchFamily="34" charset="0"/>
              </a:rPr>
              <a:t>to manage talent and build bench strength.” </a:t>
            </a:r>
          </a:p>
        </p:txBody>
      </p:sp>
      <p:sp>
        <p:nvSpPr>
          <p:cNvPr id="7" name="AutoShape 17">
            <a:extLst>
              <a:ext uri="{FF2B5EF4-FFF2-40B4-BE49-F238E27FC236}">
                <a16:creationId xmlns:a16="http://schemas.microsoft.com/office/drawing/2014/main" id="{2A3B1B59-4218-4446-93E6-E92B0D594618}"/>
              </a:ext>
            </a:extLst>
          </p:cNvPr>
          <p:cNvSpPr>
            <a:spLocks noChangeArrowheads="1"/>
          </p:cNvSpPr>
          <p:nvPr/>
        </p:nvSpPr>
        <p:spPr bwMode="blackWhite">
          <a:xfrm>
            <a:off x="766201" y="277806"/>
            <a:ext cx="7611598" cy="698593"/>
          </a:xfrm>
          <a:prstGeom prst="roundRect">
            <a:avLst>
              <a:gd name="adj" fmla="val 32815"/>
            </a:avLst>
          </a:prstGeom>
          <a:solidFill>
            <a:schemeClr val="tx2"/>
          </a:solidFill>
          <a:ln w="9525">
            <a:solidFill>
              <a:schemeClr val="tx1"/>
            </a:solidFill>
            <a:round/>
            <a:headEnd/>
            <a:tailEnd/>
          </a:ln>
          <a:effectLst>
            <a:outerShdw dist="107763" dir="2700000" algn="ctr" rotWithShape="0">
              <a:schemeClr val="tx1">
                <a:alpha val="50000"/>
              </a:schemeClr>
            </a:outerShdw>
          </a:effectLst>
        </p:spPr>
        <p:txBody>
          <a:bodyPr anchor="ctr" anchorCtr="1"/>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defTabSz="114300" eaLnBrk="1" hangingPunct="1">
              <a:defRPr/>
            </a:pPr>
            <a:r>
              <a:rPr lang="en-US" sz="4000" b="1" dirty="0">
                <a:solidFill>
                  <a:schemeClr val="bg1"/>
                </a:solidFill>
                <a:ea typeface="Tahoma" panose="020B0604030504040204" pitchFamily="34" charset="0"/>
                <a:cs typeface="Arial" panose="020B0604020202020204" pitchFamily="34" charset="0"/>
              </a:rPr>
              <a:t>What is Succession Planning</a:t>
            </a:r>
            <a:endParaRPr lang="en-US" sz="4000" b="1" dirty="0">
              <a:solidFill>
                <a:schemeClr val="bg1"/>
              </a:solidFill>
              <a:effectLst>
                <a:outerShdw blurRad="38100" dist="38100" dir="2700000" algn="tl">
                  <a:srgbClr val="000000"/>
                </a:outerShdw>
              </a:effectLst>
              <a:cs typeface="Arial" panose="020B0604020202020204" pitchFamily="34" charset="0"/>
            </a:endParaRPr>
          </a:p>
        </p:txBody>
      </p:sp>
      <p:sp>
        <p:nvSpPr>
          <p:cNvPr id="5" name="Slide Number Placeholder 4">
            <a:extLst>
              <a:ext uri="{FF2B5EF4-FFF2-40B4-BE49-F238E27FC236}">
                <a16:creationId xmlns:a16="http://schemas.microsoft.com/office/drawing/2014/main" id="{BF6C5459-453F-4F4A-99CF-644E55232ACC}"/>
              </a:ext>
            </a:extLst>
          </p:cNvPr>
          <p:cNvSpPr txBox="1">
            <a:spLocks/>
          </p:cNvSpPr>
          <p:nvPr/>
        </p:nvSpPr>
        <p:spPr bwMode="auto">
          <a:xfrm>
            <a:off x="2438400" y="62484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908050" indent="-436563" defTabSz="45720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377950" indent="-468313" defTabSz="4572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827213" indent="-438150" defTabSz="4572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297113" indent="-468313" defTabSz="4572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7543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32115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6687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41259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algn="r" eaLnBrk="1" hangingPunct="1">
              <a:spcBef>
                <a:spcPct val="0"/>
              </a:spcBef>
              <a:buClrTx/>
              <a:buSzTx/>
              <a:buFontTx/>
              <a:buNone/>
            </a:pPr>
            <a:fld id="{C14264A1-242E-434A-905A-B8AA5007003C}" type="slidenum">
              <a:rPr lang="en-US" altLang="en-US" sz="1200">
                <a:latin typeface="Arial" panose="020B0604020202020204" pitchFamily="34" charset="0"/>
                <a:cs typeface="Arial" panose="020B0604020202020204" pitchFamily="34" charset="0"/>
              </a:rPr>
              <a:pPr algn="r" eaLnBrk="1" hangingPunct="1">
                <a:spcBef>
                  <a:spcPct val="0"/>
                </a:spcBef>
                <a:buClrTx/>
                <a:buSzTx/>
                <a:buFontTx/>
                <a:buNone/>
              </a:pPr>
              <a:t>27</a:t>
            </a:fld>
            <a:endParaRPr lang="en-US"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3232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90D0F61E-CCA6-40D3-AC41-451E4C705EB9}"/>
              </a:ext>
            </a:extLst>
          </p:cNvPr>
          <p:cNvSpPr>
            <a:spLocks noGrp="1" noChangeArrowheads="1"/>
          </p:cNvSpPr>
          <p:nvPr>
            <p:ph type="title"/>
          </p:nvPr>
        </p:nvSpPr>
        <p:spPr>
          <a:xfrm>
            <a:off x="824111" y="288925"/>
            <a:ext cx="7971020" cy="762000"/>
          </a:xfrm>
        </p:spPr>
        <p:txBody>
          <a:bodyPr/>
          <a:lstStyle/>
          <a:p>
            <a:r>
              <a:rPr lang="en-US" altLang="en-US" b="1" dirty="0">
                <a:latin typeface="Arial" panose="020B0604020202020204" pitchFamily="34" charset="0"/>
                <a:cs typeface="Arial" panose="020B0604020202020204" pitchFamily="34" charset="0"/>
              </a:rPr>
              <a:t>Values and Benefits </a:t>
            </a:r>
          </a:p>
        </p:txBody>
      </p:sp>
      <p:grpSp>
        <p:nvGrpSpPr>
          <p:cNvPr id="958467" name="Group 3">
            <a:extLst>
              <a:ext uri="{FF2B5EF4-FFF2-40B4-BE49-F238E27FC236}">
                <a16:creationId xmlns:a16="http://schemas.microsoft.com/office/drawing/2014/main" id="{90D790CC-C925-4B23-BC76-41506037B823}"/>
              </a:ext>
            </a:extLst>
          </p:cNvPr>
          <p:cNvGrpSpPr>
            <a:grpSpLocks/>
          </p:cNvGrpSpPr>
          <p:nvPr/>
        </p:nvGrpSpPr>
        <p:grpSpPr bwMode="auto">
          <a:xfrm>
            <a:off x="274638" y="1050925"/>
            <a:ext cx="8869362" cy="5045075"/>
            <a:chOff x="173" y="662"/>
            <a:chExt cx="5472" cy="3283"/>
          </a:xfrm>
        </p:grpSpPr>
        <p:pic>
          <p:nvPicPr>
            <p:cNvPr id="958468" name="Picture 4" descr="01021">
              <a:extLst>
                <a:ext uri="{FF2B5EF4-FFF2-40B4-BE49-F238E27FC236}">
                  <a16:creationId xmlns:a16="http://schemas.microsoft.com/office/drawing/2014/main" id="{32AA1BBE-95AE-4233-840E-CC13F194B98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3" y="662"/>
              <a:ext cx="5472" cy="3283"/>
            </a:xfrm>
            <a:prstGeom prst="rect">
              <a:avLst/>
            </a:prstGeom>
            <a:noFill/>
            <a:extLst>
              <a:ext uri="{909E8E84-426E-40DD-AFC4-6F175D3DCCD1}">
                <a14:hiddenFill xmlns:a14="http://schemas.microsoft.com/office/drawing/2010/main">
                  <a:solidFill>
                    <a:srgbClr val="FFFFFF"/>
                  </a:solidFill>
                </a14:hiddenFill>
              </a:ext>
            </a:extLst>
          </p:spPr>
        </p:pic>
        <p:sp>
          <p:nvSpPr>
            <p:cNvPr id="958469" name="Text Box 5">
              <a:extLst>
                <a:ext uri="{FF2B5EF4-FFF2-40B4-BE49-F238E27FC236}">
                  <a16:creationId xmlns:a16="http://schemas.microsoft.com/office/drawing/2014/main" id="{96B119AF-F0D4-4E2E-9A35-4BFC14FC2B5A}"/>
                </a:ext>
              </a:extLst>
            </p:cNvPr>
            <p:cNvSpPr txBox="1">
              <a:spLocks noChangeArrowheads="1"/>
            </p:cNvSpPr>
            <p:nvPr/>
          </p:nvSpPr>
          <p:spPr bwMode="auto">
            <a:xfrm>
              <a:off x="512" y="972"/>
              <a:ext cx="4666" cy="2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0" rIns="182880" bIns="0" anchor="ctr" anchorCtr="1"/>
            <a:lstStyle>
              <a:lvl1pPr marL="287338" indent="-287338">
                <a:defRPr sz="2400">
                  <a:solidFill>
                    <a:schemeClr val="tx1"/>
                  </a:solidFill>
                  <a:latin typeface="Times New Roman" panose="02020603050405020304" pitchFamily="18" charset="0"/>
                </a:defRPr>
              </a:lvl1pPr>
              <a:lvl2pPr marL="974725" indent="-457200">
                <a:defRPr sz="2400">
                  <a:solidFill>
                    <a:schemeClr val="tx1"/>
                  </a:solidFill>
                  <a:latin typeface="Times New Roman" panose="02020603050405020304" pitchFamily="18" charset="0"/>
                </a:defRPr>
              </a:lvl2pPr>
              <a:lvl3pPr marL="1546225" indent="-457200">
                <a:defRPr sz="2400">
                  <a:solidFill>
                    <a:schemeClr val="tx1"/>
                  </a:solidFill>
                  <a:latin typeface="Times New Roman" panose="02020603050405020304" pitchFamily="18" charset="0"/>
                </a:defRPr>
              </a:lvl3pPr>
              <a:lvl4pPr marL="2117725" indent="-457200">
                <a:defRPr sz="2400">
                  <a:solidFill>
                    <a:schemeClr val="tx1"/>
                  </a:solidFill>
                  <a:latin typeface="Times New Roman" panose="02020603050405020304" pitchFamily="18" charset="0"/>
                </a:defRPr>
              </a:lvl4pPr>
              <a:lvl5pPr marL="2689225" indent="-457200">
                <a:defRPr sz="2400">
                  <a:solidFill>
                    <a:schemeClr val="tx1"/>
                  </a:solidFill>
                  <a:latin typeface="Times New Roman" panose="02020603050405020304" pitchFamily="18" charset="0"/>
                </a:defRPr>
              </a:lvl5pPr>
              <a:lvl6pPr marL="3146425" indent="-457200" fontAlgn="base">
                <a:spcBef>
                  <a:spcPct val="0"/>
                </a:spcBef>
                <a:spcAft>
                  <a:spcPct val="0"/>
                </a:spcAft>
                <a:defRPr sz="2400">
                  <a:solidFill>
                    <a:schemeClr val="tx1"/>
                  </a:solidFill>
                  <a:latin typeface="Times New Roman" panose="02020603050405020304" pitchFamily="18" charset="0"/>
                </a:defRPr>
              </a:lvl6pPr>
              <a:lvl7pPr marL="3603625" indent="-457200" fontAlgn="base">
                <a:spcBef>
                  <a:spcPct val="0"/>
                </a:spcBef>
                <a:spcAft>
                  <a:spcPct val="0"/>
                </a:spcAft>
                <a:defRPr sz="2400">
                  <a:solidFill>
                    <a:schemeClr val="tx1"/>
                  </a:solidFill>
                  <a:latin typeface="Times New Roman" panose="02020603050405020304" pitchFamily="18" charset="0"/>
                </a:defRPr>
              </a:lvl7pPr>
              <a:lvl8pPr marL="4060825" indent="-457200" fontAlgn="base">
                <a:spcBef>
                  <a:spcPct val="0"/>
                </a:spcBef>
                <a:spcAft>
                  <a:spcPct val="0"/>
                </a:spcAft>
                <a:defRPr sz="2400">
                  <a:solidFill>
                    <a:schemeClr val="tx1"/>
                  </a:solidFill>
                  <a:latin typeface="Times New Roman" panose="02020603050405020304" pitchFamily="18" charset="0"/>
                </a:defRPr>
              </a:lvl8pPr>
              <a:lvl9pPr marL="4518025" indent="-457200" fontAlgn="base">
                <a:spcBef>
                  <a:spcPct val="0"/>
                </a:spcBef>
                <a:spcAft>
                  <a:spcPct val="0"/>
                </a:spcAft>
                <a:defRPr sz="2400">
                  <a:solidFill>
                    <a:schemeClr val="tx1"/>
                  </a:solidFill>
                  <a:latin typeface="Times New Roman" panose="02020603050405020304" pitchFamily="18" charset="0"/>
                </a:defRPr>
              </a:lvl9pPr>
            </a:lstStyle>
            <a:p>
              <a:pPr>
                <a:spcBef>
                  <a:spcPct val="40000"/>
                </a:spcBef>
                <a:buFontTx/>
                <a:buChar char="•"/>
              </a:pPr>
              <a:r>
                <a:rPr lang="en-US" altLang="en-US" sz="2200" b="1" dirty="0">
                  <a:latin typeface="Trebuchet MS" panose="020B0603020202020204" pitchFamily="34" charset="0"/>
                </a:rPr>
                <a:t>Continuity of operations.</a:t>
              </a:r>
            </a:p>
            <a:p>
              <a:pPr>
                <a:spcBef>
                  <a:spcPct val="40000"/>
                </a:spcBef>
                <a:buFontTx/>
                <a:buChar char="•"/>
              </a:pPr>
              <a:r>
                <a:rPr lang="en-US" altLang="en-US" sz="2200" b="1" dirty="0">
                  <a:latin typeface="Trebuchet MS" panose="020B0603020202020204" pitchFamily="34" charset="0"/>
                </a:rPr>
                <a:t>Having an adequate supply of employees to fill future key openings – i.e. a pool of talent</a:t>
              </a:r>
            </a:p>
            <a:p>
              <a:pPr>
                <a:spcBef>
                  <a:spcPct val="40000"/>
                </a:spcBef>
                <a:buFontTx/>
                <a:buChar char="•"/>
              </a:pPr>
              <a:r>
                <a:rPr lang="en-US" altLang="en-US" sz="2200" b="1" dirty="0">
                  <a:latin typeface="Trebuchet MS" panose="020B0603020202020204" pitchFamily="34" charset="0"/>
                </a:rPr>
                <a:t>Providing career paths and plans for employees, which aids in employee retention and performance motivation</a:t>
              </a:r>
            </a:p>
            <a:p>
              <a:pPr>
                <a:spcBef>
                  <a:spcPct val="40000"/>
                </a:spcBef>
                <a:buFontTx/>
                <a:buChar char="•"/>
              </a:pPr>
              <a:r>
                <a:rPr lang="en-US" altLang="en-US" sz="2200" b="1" dirty="0">
                  <a:latin typeface="Trebuchet MS" panose="020B0603020202020204" pitchFamily="34" charset="0"/>
                </a:rPr>
                <a:t>Continually reviewing the need for individuals as organizational changes occur</a:t>
              </a:r>
            </a:p>
            <a:p>
              <a:pPr>
                <a:spcBef>
                  <a:spcPct val="40000"/>
                </a:spcBef>
                <a:buFontTx/>
                <a:buChar char="•"/>
              </a:pPr>
              <a:r>
                <a:rPr lang="en-US" altLang="en-US" sz="2200" b="1" dirty="0">
                  <a:latin typeface="Trebuchet MS" panose="020B0603020202020204" pitchFamily="34" charset="0"/>
                </a:rPr>
                <a:t>Enhancing the organizational “brand” and reputation as a desirable place to work</a:t>
              </a:r>
            </a:p>
          </p:txBody>
        </p:sp>
      </p:grpSp>
      <p:sp>
        <p:nvSpPr>
          <p:cNvPr id="7" name="Slide Number Placeholder 1">
            <a:extLst>
              <a:ext uri="{FF2B5EF4-FFF2-40B4-BE49-F238E27FC236}">
                <a16:creationId xmlns:a16="http://schemas.microsoft.com/office/drawing/2014/main" id="{88E296CB-63B6-4EDF-97E7-6CA1C801FAFB}"/>
              </a:ext>
            </a:extLst>
          </p:cNvPr>
          <p:cNvSpPr txBox="1">
            <a:spLocks/>
          </p:cNvSpPr>
          <p:nvPr/>
        </p:nvSpPr>
        <p:spPr>
          <a:xfrm>
            <a:off x="4419600" y="62484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9DC60A-6D21-4247-8505-EEF21A564383}" type="slidenum">
              <a:rPr lang="en-US" sz="1200" smtClean="0">
                <a:latin typeface="Arial" panose="020B0604020202020204" pitchFamily="34" charset="0"/>
                <a:cs typeface="Arial" panose="020B0604020202020204" pitchFamily="34" charset="0"/>
              </a:rPr>
              <a:pPr>
                <a:defRPr/>
              </a:pPr>
              <a:t>28</a:t>
            </a:fld>
            <a:endParaRPr lang="en-US" sz="1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958467"/>
                                        </p:tgtEl>
                                        <p:attrNameLst>
                                          <p:attrName>style.visibility</p:attrName>
                                        </p:attrNameLst>
                                      </p:cBhvr>
                                      <p:to>
                                        <p:strVal val="visible"/>
                                      </p:to>
                                    </p:set>
                                    <p:animEffect transition="in" filter="box(in)">
                                      <p:cBhvr>
                                        <p:cTn id="7" dur="2000"/>
                                        <p:tgtEl>
                                          <p:spTgt spid="958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4">
            <a:extLst>
              <a:ext uri="{FF2B5EF4-FFF2-40B4-BE49-F238E27FC236}">
                <a16:creationId xmlns:a16="http://schemas.microsoft.com/office/drawing/2014/main" id="{FDE35C0B-4EDF-4676-9ECB-B32F7FDDAD32}"/>
              </a:ext>
            </a:extLst>
          </p:cNvPr>
          <p:cNvSpPr txBox="1">
            <a:spLocks/>
          </p:cNvSpPr>
          <p:nvPr/>
        </p:nvSpPr>
        <p:spPr bwMode="auto">
          <a:xfrm>
            <a:off x="6248400" y="61610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908050" indent="-436563" defTabSz="45720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377950" indent="-468313" defTabSz="4572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827213" indent="-438150" defTabSz="4572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297113" indent="-468313" defTabSz="4572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7543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32115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6687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41259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algn="r" eaLnBrk="1" hangingPunct="1">
              <a:spcBef>
                <a:spcPct val="0"/>
              </a:spcBef>
              <a:buClrTx/>
              <a:buSzTx/>
              <a:buFontTx/>
              <a:buNone/>
            </a:pPr>
            <a:fld id="{DA58FA53-4599-45F0-92A7-E60DB8FFA935}" type="slidenum">
              <a:rPr lang="en-US" altLang="en-US" sz="1200">
                <a:latin typeface="Arial" panose="020B0604020202020204" pitchFamily="34" charset="0"/>
                <a:cs typeface="Arial" panose="020B0604020202020204" pitchFamily="34" charset="0"/>
              </a:rPr>
              <a:pPr algn="r" eaLnBrk="1" hangingPunct="1">
                <a:spcBef>
                  <a:spcPct val="0"/>
                </a:spcBef>
                <a:buClrTx/>
                <a:buSzTx/>
                <a:buFontTx/>
                <a:buNone/>
              </a:pPr>
              <a:t>29</a:t>
            </a:fld>
            <a:endParaRPr lang="en-US" altLang="en-US" sz="1200" dirty="0">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8C2FCFB2-E7B4-41FE-985A-EDEB4A7DE40B}"/>
              </a:ext>
            </a:extLst>
          </p:cNvPr>
          <p:cNvGraphicFramePr/>
          <p:nvPr/>
        </p:nvGraphicFramePr>
        <p:xfrm>
          <a:off x="566738" y="1676400"/>
          <a:ext cx="8077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utoShape 17">
            <a:extLst>
              <a:ext uri="{FF2B5EF4-FFF2-40B4-BE49-F238E27FC236}">
                <a16:creationId xmlns:a16="http://schemas.microsoft.com/office/drawing/2014/main" id="{ED2A2967-D609-462B-B547-C3E8ED52CAB4}"/>
              </a:ext>
            </a:extLst>
          </p:cNvPr>
          <p:cNvSpPr>
            <a:spLocks noChangeArrowheads="1"/>
          </p:cNvSpPr>
          <p:nvPr/>
        </p:nvSpPr>
        <p:spPr bwMode="blackWhite">
          <a:xfrm>
            <a:off x="1066800" y="331787"/>
            <a:ext cx="6544798" cy="698593"/>
          </a:xfrm>
          <a:prstGeom prst="roundRect">
            <a:avLst>
              <a:gd name="adj" fmla="val 32815"/>
            </a:avLst>
          </a:prstGeom>
          <a:solidFill>
            <a:schemeClr val="tx2"/>
          </a:solidFill>
          <a:ln w="9525">
            <a:solidFill>
              <a:schemeClr val="tx1"/>
            </a:solidFill>
            <a:round/>
            <a:headEnd/>
            <a:tailEnd/>
          </a:ln>
          <a:effectLst>
            <a:outerShdw dist="107763" dir="2700000" algn="ctr" rotWithShape="0">
              <a:schemeClr val="tx1">
                <a:alpha val="50000"/>
              </a:schemeClr>
            </a:outerShdw>
          </a:effectLst>
        </p:spPr>
        <p:txBody>
          <a:bodyPr anchor="ctr" anchorCtr="1"/>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defTabSz="114300" eaLnBrk="1" hangingPunct="1">
              <a:defRPr/>
            </a:pPr>
            <a:r>
              <a:rPr lang="en-US" sz="4000" b="1" dirty="0">
                <a:solidFill>
                  <a:schemeClr val="bg1"/>
                </a:solidFill>
                <a:ea typeface="Tahoma" panose="020B0604030504040204" pitchFamily="34" charset="0"/>
                <a:cs typeface="Arial" panose="020B0604020202020204" pitchFamily="34" charset="0"/>
              </a:rPr>
              <a:t>Across All Levels</a:t>
            </a:r>
            <a:endParaRPr lang="en-US" sz="4000" b="1" dirty="0">
              <a:solidFill>
                <a:schemeClr val="bg1"/>
              </a:solidFill>
              <a:effectLst>
                <a:outerShdw blurRad="38100" dist="38100" dir="2700000" algn="tl">
                  <a:srgbClr val="000000"/>
                </a:outerShdw>
              </a:effectLst>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a:extLst>
              <a:ext uri="{FF2B5EF4-FFF2-40B4-BE49-F238E27FC236}">
                <a16:creationId xmlns:a16="http://schemas.microsoft.com/office/drawing/2014/main" id="{86B7C759-DB1C-4245-920E-FA625922C08F}"/>
              </a:ext>
            </a:extLst>
          </p:cNvPr>
          <p:cNvSpPr>
            <a:spLocks noGrp="1" noChangeArrowheads="1"/>
          </p:cNvSpPr>
          <p:nvPr>
            <p:ph type="body" idx="1"/>
          </p:nvPr>
        </p:nvSpPr>
        <p:spPr>
          <a:xfrm>
            <a:off x="381000" y="1447800"/>
            <a:ext cx="8229600" cy="4267200"/>
          </a:xfrm>
        </p:spPr>
        <p:txBody>
          <a:bodyPr/>
          <a:lstStyle/>
          <a:p>
            <a:pPr marL="0" indent="0" algn="ctr" eaLnBrk="1" hangingPunct="1">
              <a:spcBef>
                <a:spcPts val="0"/>
              </a:spcBef>
              <a:buFont typeface="Wingdings" panose="05000000000000000000" pitchFamily="2" charset="2"/>
              <a:buNone/>
              <a:defRPr/>
            </a:pPr>
            <a:r>
              <a:rPr lang="en-US" sz="8000" b="1" i="1" dirty="0">
                <a:solidFill>
                  <a:schemeClr val="tx1"/>
                </a:solidFill>
                <a:latin typeface="Arial" panose="020B0604020202020204" pitchFamily="34" charset="0"/>
                <a:cs typeface="Arial" panose="020B0604020202020204" pitchFamily="34" charset="0"/>
              </a:rPr>
              <a:t>“What’s your Employer Value Proposition?</a:t>
            </a:r>
            <a:endParaRPr lang="en-US" sz="8000" i="1" dirty="0">
              <a:solidFill>
                <a:schemeClr val="tx1"/>
              </a:solidFill>
              <a:latin typeface="Arial" panose="020B0604020202020204" pitchFamily="34" charset="0"/>
              <a:cs typeface="Arial" panose="020B0604020202020204" pitchFamily="34" charset="0"/>
            </a:endParaRPr>
          </a:p>
        </p:txBody>
      </p:sp>
      <p:sp>
        <p:nvSpPr>
          <p:cNvPr id="3" name="Slide Number Placeholder 1">
            <a:extLst>
              <a:ext uri="{FF2B5EF4-FFF2-40B4-BE49-F238E27FC236}">
                <a16:creationId xmlns:a16="http://schemas.microsoft.com/office/drawing/2014/main" id="{EDE60A92-A9E5-4DDE-8F7E-33FB485394AE}"/>
              </a:ext>
            </a:extLst>
          </p:cNvPr>
          <p:cNvSpPr txBox="1">
            <a:spLocks/>
          </p:cNvSpPr>
          <p:nvPr/>
        </p:nvSpPr>
        <p:spPr>
          <a:xfrm>
            <a:off x="4114800" y="6248400"/>
            <a:ext cx="2133600" cy="365125"/>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D9DC60A-6D21-4247-8505-EEF21A564383}" type="slidenum">
              <a:rPr kumimoji="0" lang="en-US" sz="1200" b="0" i="0" u="none" strike="noStrike" kern="1200" cap="none" spc="0" normalizeH="0" baseline="0" noProof="0" smtClean="0">
                <a:ln>
                  <a:noFill/>
                </a:ln>
                <a:solidFill>
                  <a:srgbClr val="FFFFFF">
                    <a:tint val="75000"/>
                  </a:srgbClr>
                </a:solidFill>
                <a:effectLst/>
                <a:uLnTx/>
                <a:uFillTx/>
                <a:latin typeface="Candar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FFFFFF">
                  <a:tint val="75000"/>
                </a:srgbClr>
              </a:solidFill>
              <a:effectLst/>
              <a:uLnTx/>
              <a:uFillTx/>
              <a:latin typeface="Candara"/>
              <a:ea typeface="+mn-ea"/>
              <a:cs typeface="+mn-cs"/>
            </a:endParaRPr>
          </a:p>
        </p:txBody>
      </p:sp>
      <p:sp>
        <p:nvSpPr>
          <p:cNvPr id="5" name="Slide Number Placeholder 1">
            <a:extLst>
              <a:ext uri="{FF2B5EF4-FFF2-40B4-BE49-F238E27FC236}">
                <a16:creationId xmlns:a16="http://schemas.microsoft.com/office/drawing/2014/main" id="{CAC48483-DC73-4ACF-8038-80319416E5C9}"/>
              </a:ext>
            </a:extLst>
          </p:cNvPr>
          <p:cNvSpPr txBox="1">
            <a:spLocks/>
          </p:cNvSpPr>
          <p:nvPr/>
        </p:nvSpPr>
        <p:spPr>
          <a:xfrm>
            <a:off x="4199467" y="617579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E8966E-64EC-4C32-A545-847400292626}" type="slidenum">
              <a:rPr lang="en-US" sz="1200" smtClean="0">
                <a:latin typeface="Arial" panose="020B0604020202020204" pitchFamily="34" charset="0"/>
                <a:cs typeface="Arial" panose="020B0604020202020204" pitchFamily="34" charset="0"/>
              </a:rPr>
              <a:pPr/>
              <a:t>3</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4822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rrowheads="1"/>
          </p:cNvSpPr>
          <p:nvPr>
            <p:ph type="title"/>
          </p:nvPr>
        </p:nvSpPr>
        <p:spPr>
          <a:xfrm>
            <a:off x="457200" y="228600"/>
            <a:ext cx="8229600" cy="838200"/>
          </a:xfrm>
        </p:spPr>
        <p:txBody>
          <a:bodyPr/>
          <a:lstStyle/>
          <a:p>
            <a:pPr algn="ctr" eaLnBrk="1" hangingPunct="1">
              <a:defRPr/>
            </a:pPr>
            <a:r>
              <a:rPr lang="en-US" sz="5400" b="1" dirty="0">
                <a:latin typeface="Calibri" panose="020F0502020204030204" pitchFamily="34" charset="0"/>
              </a:rPr>
              <a:t>Yesterday’s Ad</a:t>
            </a:r>
          </a:p>
        </p:txBody>
      </p:sp>
      <p:sp>
        <p:nvSpPr>
          <p:cNvPr id="4" name="Slide Number Placeholder 1"/>
          <p:cNvSpPr>
            <a:spLocks noGrp="1"/>
          </p:cNvSpPr>
          <p:nvPr>
            <p:ph type="sldNum" sz="quarter" idx="4294967295"/>
          </p:nvPr>
        </p:nvSpPr>
        <p:spPr>
          <a:xfrm>
            <a:off x="4199467" y="6175794"/>
            <a:ext cx="2133600" cy="365125"/>
          </a:xfrm>
          <a:prstGeom prst="rect">
            <a:avLst/>
          </a:prstGeom>
        </p:spPr>
        <p:txBody>
          <a:bodyPr/>
          <a:lstStyle/>
          <a:p>
            <a:fld id="{F9E8966E-64EC-4C32-A545-847400292626}" type="slidenum">
              <a:rPr lang="en-US" sz="1200" smtClean="0">
                <a:latin typeface="Arial" panose="020B0604020202020204" pitchFamily="34" charset="0"/>
                <a:cs typeface="Arial" panose="020B0604020202020204" pitchFamily="34" charset="0"/>
              </a:rPr>
              <a:t>30</a:t>
            </a:fld>
            <a:endParaRPr lang="en-US" sz="1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74528DE-71A7-468D-8D60-1145AA877908}"/>
              </a:ext>
            </a:extLst>
          </p:cNvPr>
          <p:cNvSpPr/>
          <p:nvPr/>
        </p:nvSpPr>
        <p:spPr>
          <a:xfrm>
            <a:off x="304800" y="1295399"/>
            <a:ext cx="8382000" cy="307777"/>
          </a:xfrm>
          <a:prstGeom prst="rect">
            <a:avLst/>
          </a:prstGeom>
        </p:spPr>
        <p:txBody>
          <a:bodyPr wrap="square">
            <a:spAutoFit/>
          </a:bodyPr>
          <a:lstStyle/>
          <a:p>
            <a:endParaRPr lang="en-US" sz="1400" dirty="0"/>
          </a:p>
        </p:txBody>
      </p:sp>
      <p:sp>
        <p:nvSpPr>
          <p:cNvPr id="2" name="Rectangle 1">
            <a:extLst>
              <a:ext uri="{FF2B5EF4-FFF2-40B4-BE49-F238E27FC236}">
                <a16:creationId xmlns:a16="http://schemas.microsoft.com/office/drawing/2014/main" id="{9BA22131-85B2-4C79-B5CE-F826FD3364DA}"/>
              </a:ext>
            </a:extLst>
          </p:cNvPr>
          <p:cNvSpPr/>
          <p:nvPr/>
        </p:nvSpPr>
        <p:spPr>
          <a:xfrm>
            <a:off x="304800" y="1371600"/>
            <a:ext cx="8610600" cy="4524315"/>
          </a:xfrm>
          <a:prstGeom prst="rect">
            <a:avLst/>
          </a:prstGeom>
        </p:spPr>
        <p:txBody>
          <a:bodyPr wrap="square">
            <a:spAutoFit/>
          </a:bodyPr>
          <a:lstStyle/>
          <a:p>
            <a:r>
              <a:rPr lang="en-US" sz="1600" dirty="0"/>
              <a:t>DEFINITION:</a:t>
            </a:r>
          </a:p>
          <a:p>
            <a:r>
              <a:rPr lang="en-US" sz="1600" dirty="0"/>
              <a:t>Participates in an intensive training program in basic fire fighting, emergency medical treatment, and peace officer responsibilities.</a:t>
            </a:r>
          </a:p>
          <a:p>
            <a:r>
              <a:rPr lang="en-US" sz="1600" dirty="0"/>
              <a:t>CLASSIFICATION STANDARDS:</a:t>
            </a:r>
          </a:p>
          <a:p>
            <a:r>
              <a:rPr lang="en-US" sz="1600" dirty="0"/>
              <a:t>Positions in this class are allocable only to the Fire Department. Incumbents participate in a basic emergency medical services and fire fighting training program involving both field and classroom instruction prior to appointment as a Fire Fighter. They must have the mental ability to assimilate classroom instructions and the physical skill, stamina, coordination to become proficient in all fire fighting and rescue techniques and the physical ability to provide quality care to people in need due to emergencies involving medical issues, fire suppression, and other emergency and non-emergency situations. </a:t>
            </a:r>
          </a:p>
          <a:p>
            <a:r>
              <a:rPr lang="en-US" sz="1600" dirty="0"/>
              <a:t>Essential Job Functions</a:t>
            </a:r>
          </a:p>
          <a:p>
            <a:r>
              <a:rPr lang="en-US" sz="1600" dirty="0"/>
              <a:t>•Under close supervision, participates in a fire fighting training course. </a:t>
            </a:r>
          </a:p>
          <a:p>
            <a:r>
              <a:rPr lang="en-US" sz="1600" dirty="0"/>
              <a:t>•Through classroom and field training, learns proper fire fighting techniques and procedures for fighting structural, watershed, chemical, petroleum, electrical and other fires. </a:t>
            </a:r>
          </a:p>
          <a:p>
            <a:r>
              <a:rPr lang="en-US" sz="1600" dirty="0"/>
              <a:t>•Receives instructions and participates in field training to learn proper procedures and acquire proficiency in the rescue or evacuation of persons endangered by fire or disaster in the provision of emergency medical care. </a:t>
            </a:r>
          </a:p>
        </p:txBody>
      </p:sp>
    </p:spTree>
    <p:extLst>
      <p:ext uri="{BB962C8B-B14F-4D97-AF65-F5344CB8AC3E}">
        <p14:creationId xmlns:p14="http://schemas.microsoft.com/office/powerpoint/2010/main" val="1186575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None/>
            </a:pPr>
            <a:endParaRPr lang="en-US" altLang="en-US" sz="1800" dirty="0">
              <a:latin typeface="Arial" charset="0"/>
            </a:endParaRPr>
          </a:p>
        </p:txBody>
      </p:sp>
      <p:sp>
        <p:nvSpPr>
          <p:cNvPr id="37891" name="Rectangle 3"/>
          <p:cNvSpPr>
            <a:spLocks noChangeArrowheads="1"/>
          </p:cNvSpPr>
          <p:nvPr/>
        </p:nvSpPr>
        <p:spPr bwMode="auto">
          <a:xfrm>
            <a:off x="1219200" y="685800"/>
            <a:ext cx="6629400" cy="5008563"/>
          </a:xfrm>
          <a:prstGeom prst="rect">
            <a:avLst/>
          </a:prstGeom>
          <a:noFill/>
          <a:ln w="0">
            <a:solidFill>
              <a:srgbClr val="FFFFFE"/>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None/>
            </a:pPr>
            <a:endParaRPr lang="en-US" altLang="en-US" sz="1800" dirty="0">
              <a:latin typeface="Arial" charset="0"/>
            </a:endParaRPr>
          </a:p>
        </p:txBody>
      </p:sp>
      <p:sp>
        <p:nvSpPr>
          <p:cNvPr id="37892" name="Rectangle 4"/>
          <p:cNvSpPr>
            <a:spLocks noChangeArrowheads="1"/>
          </p:cNvSpPr>
          <p:nvPr/>
        </p:nvSpPr>
        <p:spPr bwMode="auto">
          <a:xfrm>
            <a:off x="4037013" y="2968625"/>
            <a:ext cx="1012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r>
              <a:rPr lang="en-US" altLang="en-US" sz="900" dirty="0">
                <a:solidFill>
                  <a:srgbClr val="000000"/>
                </a:solidFill>
                <a:latin typeface="Geneva" charset="0"/>
              </a:rPr>
              <a:t>QuickTime™ and a</a:t>
            </a:r>
            <a:endParaRPr lang="en-US" altLang="en-US" sz="2400" i="1" dirty="0">
              <a:latin typeface="Times" pitchFamily="18" charset="0"/>
            </a:endParaRPr>
          </a:p>
        </p:txBody>
      </p:sp>
      <p:sp>
        <p:nvSpPr>
          <p:cNvPr id="37893" name="Rectangle 5"/>
          <p:cNvSpPr>
            <a:spLocks noChangeArrowheads="1"/>
          </p:cNvSpPr>
          <p:nvPr/>
        </p:nvSpPr>
        <p:spPr bwMode="auto">
          <a:xfrm>
            <a:off x="3678238" y="3189288"/>
            <a:ext cx="15748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a:spcBef>
                <a:spcPct val="0"/>
              </a:spcBef>
              <a:buClrTx/>
              <a:buSzTx/>
              <a:buFontTx/>
              <a:buNone/>
            </a:pPr>
            <a:r>
              <a:rPr lang="en-US" altLang="en-US" sz="900" dirty="0">
                <a:solidFill>
                  <a:srgbClr val="000000"/>
                </a:solidFill>
                <a:latin typeface="Geneva" charset="0"/>
              </a:rPr>
              <a:t>are needed to see this picture.</a:t>
            </a:r>
            <a:endParaRPr lang="en-US" altLang="en-US" sz="2400" i="1" dirty="0">
              <a:latin typeface="Times" pitchFamily="18" charset="0"/>
            </a:endParaRPr>
          </a:p>
        </p:txBody>
      </p:sp>
      <p:pic>
        <p:nvPicPr>
          <p:cNvPr id="378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
            <a:ext cx="8839200"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636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ChangeArrowheads="1"/>
          </p:cNvSpPr>
          <p:nvPr/>
        </p:nvSpPr>
        <p:spPr bwMode="auto">
          <a:xfrm>
            <a:off x="457200" y="1447800"/>
            <a:ext cx="8458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tabLst>
                <a:tab pos="228600" algn="l"/>
              </a:tabLst>
              <a:defRPr/>
            </a:pPr>
            <a:r>
              <a:rPr lang="en-US" altLang="en-US" sz="6400" b="1" i="1" dirty="0">
                <a:latin typeface="Arial" panose="020B0604020202020204" pitchFamily="34" charset="0"/>
                <a:cs typeface="Arial" panose="020B0604020202020204" pitchFamily="34" charset="0"/>
              </a:rPr>
              <a:t>Adventurers</a:t>
            </a:r>
          </a:p>
          <a:p>
            <a:pPr marL="342900" indent="-342900" algn="ctr">
              <a:tabLst>
                <a:tab pos="228600" algn="l"/>
              </a:tabLst>
              <a:defRPr/>
            </a:pPr>
            <a:r>
              <a:rPr lang="en-US" altLang="en-US" sz="6400" b="1" i="1" dirty="0">
                <a:latin typeface="Arial" panose="020B0604020202020204" pitchFamily="34" charset="0"/>
                <a:cs typeface="Arial" panose="020B0604020202020204" pitchFamily="34" charset="0"/>
              </a:rPr>
              <a:t>Wanted!</a:t>
            </a:r>
          </a:p>
          <a:p>
            <a:pPr marL="342900" indent="-342900" algn="ctr">
              <a:tabLst>
                <a:tab pos="228600" algn="l"/>
              </a:tabLst>
              <a:defRPr/>
            </a:pPr>
            <a:r>
              <a:rPr lang="en-US" altLang="en-US" sz="6400" b="1" i="1" dirty="0">
                <a:latin typeface="Arial" panose="020B0604020202020204" pitchFamily="34" charset="0"/>
                <a:cs typeface="Arial" panose="020B0604020202020204" pitchFamily="34" charset="0"/>
              </a:rPr>
              <a:t>We help you realize your potential.</a:t>
            </a:r>
          </a:p>
        </p:txBody>
      </p:sp>
      <p:sp>
        <p:nvSpPr>
          <p:cNvPr id="4" name="Slide Number Placeholder 1">
            <a:extLst>
              <a:ext uri="{FF2B5EF4-FFF2-40B4-BE49-F238E27FC236}">
                <a16:creationId xmlns:a16="http://schemas.microsoft.com/office/drawing/2014/main" id="{7C55C71C-7FFA-42BE-B07C-1BCE75EED9C5}"/>
              </a:ext>
            </a:extLst>
          </p:cNvPr>
          <p:cNvSpPr txBox="1">
            <a:spLocks/>
          </p:cNvSpPr>
          <p:nvPr/>
        </p:nvSpPr>
        <p:spPr>
          <a:xfrm>
            <a:off x="4199467" y="617579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E8966E-64EC-4C32-A545-847400292626}" type="slidenum">
              <a:rPr lang="en-US" sz="1200" smtClean="0">
                <a:latin typeface="Arial" panose="020B0604020202020204" pitchFamily="34" charset="0"/>
                <a:cs typeface="Arial" panose="020B0604020202020204" pitchFamily="34" charset="0"/>
              </a:rPr>
              <a:pPr/>
              <a:t>32</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3434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09550" y="1447800"/>
            <a:ext cx="8763000" cy="3962400"/>
          </a:xfrm>
          <a:prstGeom prst="rect">
            <a:avLst/>
          </a:prstGeom>
        </p:spPr>
        <p:txBody>
          <a:bodyPr vert="horz" lIns="91440" tIns="45720" rIns="91440" bIns="45720" rtlCol="0">
            <a:noAutofit/>
          </a:bodyPr>
          <a:lstStyle>
            <a:lvl1pPr marL="228600" indent="-228600" algn="l" defTabSz="457200" rtl="0" eaLnBrk="1" latinLnBrk="0" hangingPunct="1">
              <a:spcBef>
                <a:spcPct val="20000"/>
              </a:spcBef>
              <a:buClr>
                <a:schemeClr val="tx2"/>
              </a:buClr>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800" kern="1200">
                <a:solidFill>
                  <a:schemeClr val="tx1">
                    <a:lumMod val="75000"/>
                    <a:lumOff val="25000"/>
                  </a:schemeClr>
                </a:solidFill>
                <a:latin typeface="+mn-lt"/>
                <a:ea typeface="+mn-ea"/>
                <a:cs typeface="+mn-cs"/>
              </a:defRPr>
            </a:lvl2pPr>
            <a:lvl3pPr marL="1084263" indent="-169863" algn="l" defTabSz="457200" rtl="0" eaLnBrk="1" latinLnBrk="0" hangingPunct="1">
              <a:spcBef>
                <a:spcPct val="20000"/>
              </a:spcBef>
              <a:buClr>
                <a:schemeClr val="tx2"/>
              </a:buClr>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09600" indent="-609600">
              <a:buFont typeface="Calibri" pitchFamily="34" charset="0"/>
              <a:buAutoNum type="arabicPeriod"/>
            </a:pPr>
            <a:r>
              <a:rPr lang="en-US" sz="2800" b="1" dirty="0">
                <a:latin typeface="Arial" panose="020B0604020202020204" pitchFamily="34" charset="0"/>
                <a:cs typeface="Arial" panose="020B0604020202020204" pitchFamily="34" charset="0"/>
              </a:rPr>
              <a:t>Establish a Recruitment Plan for each vacancy </a:t>
            </a:r>
          </a:p>
          <a:p>
            <a:pPr marL="609600" indent="-609600">
              <a:buFont typeface="Calibri" pitchFamily="34" charset="0"/>
              <a:buAutoNum type="arabicPeriod"/>
            </a:pPr>
            <a:r>
              <a:rPr lang="en-US" sz="2800" b="1" dirty="0">
                <a:solidFill>
                  <a:srgbClr val="000000"/>
                </a:solidFill>
                <a:latin typeface="Arial" panose="020B0604020202020204" pitchFamily="34" charset="0"/>
                <a:cs typeface="Arial" panose="020B0604020202020204" pitchFamily="34" charset="0"/>
              </a:rPr>
              <a:t>Improve the recruitment message in job postings</a:t>
            </a:r>
          </a:p>
          <a:p>
            <a:pPr marL="609600" indent="-609600">
              <a:buFont typeface="Calibri" pitchFamily="34" charset="0"/>
              <a:buAutoNum type="arabicPeriod"/>
            </a:pPr>
            <a:r>
              <a:rPr lang="en-US" sz="2800" b="1" dirty="0">
                <a:latin typeface="Arial" panose="020B0604020202020204" pitchFamily="34" charset="0"/>
                <a:cs typeface="Arial" panose="020B0604020202020204" pitchFamily="34" charset="0"/>
              </a:rPr>
              <a:t>Sourcing Strategy including use of social media channels</a:t>
            </a:r>
          </a:p>
          <a:p>
            <a:pPr marL="609600" indent="-609600">
              <a:buFont typeface="Calibri" pitchFamily="34" charset="0"/>
              <a:buAutoNum type="arabicPeriod"/>
            </a:pPr>
            <a:r>
              <a:rPr lang="en-US" sz="2800" b="1" dirty="0">
                <a:solidFill>
                  <a:srgbClr val="000000"/>
                </a:solidFill>
                <a:latin typeface="Arial" panose="020B0604020202020204" pitchFamily="34" charset="0"/>
                <a:cs typeface="Arial" panose="020B0604020202020204" pitchFamily="34" charset="0"/>
              </a:rPr>
              <a:t>Create a Time-to-Hire metric</a:t>
            </a:r>
          </a:p>
          <a:p>
            <a:pPr marL="609600" indent="-609600">
              <a:buFont typeface="Calibri" pitchFamily="34" charset="0"/>
              <a:buAutoNum type="arabicPeriod"/>
            </a:pPr>
            <a:r>
              <a:rPr lang="en-US" sz="2800" b="1" dirty="0">
                <a:latin typeface="Arial" panose="020B0604020202020204" pitchFamily="34" charset="0"/>
                <a:cs typeface="Arial" panose="020B0604020202020204" pitchFamily="34" charset="0"/>
              </a:rPr>
              <a:t>Canvas list of seasonal employees for potential future candidates applying for full-time positions.</a:t>
            </a:r>
          </a:p>
          <a:p>
            <a:pPr marL="609600" indent="-609600">
              <a:buFont typeface="Calibri" pitchFamily="34" charset="0"/>
              <a:buAutoNum type="arabicPeriod"/>
            </a:pPr>
            <a:endParaRPr lang="en-US" b="1" dirty="0">
              <a:latin typeface="+mj-lt"/>
              <a:cs typeface="Tahoma" pitchFamily="34" charset="0"/>
            </a:endParaRPr>
          </a:p>
          <a:p>
            <a:pPr marL="609600" indent="-609600"/>
            <a:endParaRPr lang="en-US" sz="2400" b="1" dirty="0">
              <a:latin typeface="+mj-lt"/>
            </a:endParaRPr>
          </a:p>
        </p:txBody>
      </p:sp>
      <p:sp>
        <p:nvSpPr>
          <p:cNvPr id="5" name="Slide Number Placeholder 4"/>
          <p:cNvSpPr txBox="1">
            <a:spLocks/>
          </p:cNvSpPr>
          <p:nvPr/>
        </p:nvSpPr>
        <p:spPr>
          <a:xfrm>
            <a:off x="6465570" y="6315773"/>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69C97186-5990-4482-9DF9-1771654F41EF}" type="slidenum">
              <a:rPr lang="en-US" sz="1200" smtClean="0">
                <a:latin typeface="Arial" pitchFamily="34" charset="0"/>
                <a:cs typeface="Arial" pitchFamily="34" charset="0"/>
              </a:rPr>
              <a:pPr algn="r">
                <a:defRPr/>
              </a:pPr>
              <a:t>33</a:t>
            </a:fld>
            <a:endParaRPr lang="en-US" sz="1200" dirty="0">
              <a:latin typeface="Arial" pitchFamily="34" charset="0"/>
              <a:cs typeface="Arial" pitchFamily="34" charset="0"/>
            </a:endParaRPr>
          </a:p>
        </p:txBody>
      </p:sp>
      <p:sp>
        <p:nvSpPr>
          <p:cNvPr id="7" name="AutoShape 17">
            <a:extLst>
              <a:ext uri="{FF2B5EF4-FFF2-40B4-BE49-F238E27FC236}">
                <a16:creationId xmlns:a16="http://schemas.microsoft.com/office/drawing/2014/main" id="{7D00A678-5D67-4067-A97D-C0A97DC843AF}"/>
              </a:ext>
            </a:extLst>
          </p:cNvPr>
          <p:cNvSpPr>
            <a:spLocks noChangeArrowheads="1"/>
          </p:cNvSpPr>
          <p:nvPr/>
        </p:nvSpPr>
        <p:spPr bwMode="blackWhite">
          <a:xfrm>
            <a:off x="228600" y="457200"/>
            <a:ext cx="7620000" cy="596371"/>
          </a:xfrm>
          <a:prstGeom prst="roundRect">
            <a:avLst>
              <a:gd name="adj" fmla="val 32815"/>
            </a:avLst>
          </a:prstGeom>
          <a:solidFill>
            <a:schemeClr val="tx2"/>
          </a:solidFill>
          <a:ln w="9525">
            <a:solidFill>
              <a:schemeClr val="tx1"/>
            </a:solidFill>
            <a:round/>
            <a:headEnd/>
            <a:tailEnd/>
          </a:ln>
          <a:effectLst>
            <a:outerShdw dist="107763" dir="2700000" algn="ctr" rotWithShape="0">
              <a:schemeClr val="tx1">
                <a:alpha val="50000"/>
              </a:schemeClr>
            </a:outerShdw>
          </a:effectLst>
        </p:spPr>
        <p:txBody>
          <a:bodyPr anchor="ctr" anchorCtr="1"/>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1" hangingPunct="1">
              <a:defRPr/>
            </a:pPr>
            <a:r>
              <a:rPr lang="en-US" sz="4000" b="1" dirty="0">
                <a:solidFill>
                  <a:schemeClr val="bg1"/>
                </a:solidFill>
                <a:latin typeface="+mj-lt"/>
                <a:ea typeface="Tahoma" panose="020B0604030504040204" pitchFamily="34" charset="0"/>
                <a:cs typeface="Tahoma" panose="020B0604030504040204" pitchFamily="34" charset="0"/>
              </a:rPr>
              <a:t>Recruitment Improvements</a:t>
            </a:r>
            <a:endParaRPr lang="en-US" sz="4000" b="1" dirty="0">
              <a:solidFill>
                <a:schemeClr val="bg1"/>
              </a:solidFill>
              <a:effectLst>
                <a:outerShdw blurRad="38100" dist="38100" dir="2700000" algn="tl">
                  <a:srgbClr val="000000"/>
                </a:outerShdw>
              </a:effectLst>
              <a:latin typeface="+mj-lt"/>
            </a:endParaRPr>
          </a:p>
        </p:txBody>
      </p:sp>
      <p:sp>
        <p:nvSpPr>
          <p:cNvPr id="8" name="Slide Number Placeholder 1">
            <a:extLst>
              <a:ext uri="{FF2B5EF4-FFF2-40B4-BE49-F238E27FC236}">
                <a16:creationId xmlns:a16="http://schemas.microsoft.com/office/drawing/2014/main" id="{02C575DB-29A6-47B6-8B45-507C8982C01B}"/>
              </a:ext>
            </a:extLst>
          </p:cNvPr>
          <p:cNvSpPr txBox="1">
            <a:spLocks/>
          </p:cNvSpPr>
          <p:nvPr/>
        </p:nvSpPr>
        <p:spPr>
          <a:xfrm>
            <a:off x="4199467" y="617579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E8966E-64EC-4C32-A545-847400292626}" type="slidenum">
              <a:rPr lang="en-US" sz="1200" smtClean="0">
                <a:latin typeface="Arial" panose="020B0604020202020204" pitchFamily="34" charset="0"/>
                <a:cs typeface="Arial" panose="020B0604020202020204" pitchFamily="34" charset="0"/>
              </a:rPr>
              <a:pPr/>
              <a:t>33</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7646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7"/>
          <p:cNvSpPr>
            <a:spLocks noChangeArrowheads="1"/>
          </p:cNvSpPr>
          <p:nvPr/>
        </p:nvSpPr>
        <p:spPr bwMode="blackWhite">
          <a:xfrm>
            <a:off x="960967" y="317081"/>
            <a:ext cx="6477000" cy="596371"/>
          </a:xfrm>
          <a:prstGeom prst="roundRect">
            <a:avLst>
              <a:gd name="adj" fmla="val 32815"/>
            </a:avLst>
          </a:prstGeom>
          <a:solidFill>
            <a:schemeClr val="tx2"/>
          </a:solidFill>
          <a:ln w="9525">
            <a:solidFill>
              <a:schemeClr val="tx1"/>
            </a:solidFill>
            <a:round/>
            <a:headEnd/>
            <a:tailEnd/>
          </a:ln>
          <a:effectLst>
            <a:outerShdw dist="107763" dir="2700000" algn="ctr" rotWithShape="0">
              <a:schemeClr val="tx1">
                <a:alpha val="50000"/>
              </a:schemeClr>
            </a:outerShdw>
          </a:effectLst>
        </p:spPr>
        <p:txBody>
          <a:bodyPr anchor="ctr" anchorCtr="1"/>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1" hangingPunct="1">
              <a:defRPr/>
            </a:pPr>
            <a:r>
              <a:rPr lang="en-US" sz="3600" b="1" dirty="0">
                <a:solidFill>
                  <a:schemeClr val="bg1"/>
                </a:solidFill>
                <a:latin typeface="+mj-lt"/>
                <a:ea typeface="Tahoma" panose="020B0604030504040204" pitchFamily="34" charset="0"/>
                <a:cs typeface="Tahoma" panose="020B0604030504040204" pitchFamily="34" charset="0"/>
              </a:rPr>
              <a:t>Recruitment Improvements</a:t>
            </a:r>
            <a:endParaRPr lang="en-US" sz="3600" b="1" dirty="0">
              <a:solidFill>
                <a:schemeClr val="bg1"/>
              </a:solidFill>
              <a:effectLst>
                <a:outerShdw blurRad="38100" dist="38100" dir="2700000" algn="tl">
                  <a:srgbClr val="000000"/>
                </a:outerShdw>
              </a:effectLst>
              <a:latin typeface="+mj-lt"/>
            </a:endParaRPr>
          </a:p>
        </p:txBody>
      </p:sp>
      <p:sp>
        <p:nvSpPr>
          <p:cNvPr id="6" name="Rectangle 3"/>
          <p:cNvSpPr txBox="1">
            <a:spLocks noChangeArrowheads="1"/>
          </p:cNvSpPr>
          <p:nvPr/>
        </p:nvSpPr>
        <p:spPr>
          <a:xfrm>
            <a:off x="441960" y="1600200"/>
            <a:ext cx="8001000" cy="4267200"/>
          </a:xfrm>
          <a:prstGeom prst="rect">
            <a:avLst/>
          </a:prstGeom>
        </p:spPr>
        <p:txBody>
          <a:bodyPr vert="horz" lIns="91440" tIns="45720" rIns="91440" bIns="45720" rtlCol="0">
            <a:noAutofit/>
          </a:bodyPr>
          <a:lstStyle>
            <a:lvl1pPr marL="228600" indent="-228600" algn="l" defTabSz="457200" rtl="0" eaLnBrk="1" latinLnBrk="0" hangingPunct="1">
              <a:spcBef>
                <a:spcPct val="20000"/>
              </a:spcBef>
              <a:buClr>
                <a:schemeClr val="tx2"/>
              </a:buClr>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800" kern="1200">
                <a:solidFill>
                  <a:schemeClr val="tx1">
                    <a:lumMod val="75000"/>
                    <a:lumOff val="25000"/>
                  </a:schemeClr>
                </a:solidFill>
                <a:latin typeface="+mn-lt"/>
                <a:ea typeface="+mn-ea"/>
                <a:cs typeface="+mn-cs"/>
              </a:defRPr>
            </a:lvl2pPr>
            <a:lvl3pPr marL="1084263" indent="-169863" algn="l" defTabSz="457200" rtl="0" eaLnBrk="1" latinLnBrk="0" hangingPunct="1">
              <a:spcBef>
                <a:spcPct val="20000"/>
              </a:spcBef>
              <a:buClr>
                <a:schemeClr val="tx2"/>
              </a:buClr>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09600" indent="-609600">
              <a:buFont typeface="+mj-lt"/>
              <a:buAutoNum type="arabicPeriod" startAt="6"/>
            </a:pPr>
            <a:r>
              <a:rPr lang="en-US" sz="2800" b="1" dirty="0">
                <a:latin typeface="Arial" panose="020B0604020202020204" pitchFamily="34" charset="0"/>
                <a:cs typeface="Arial" panose="020B0604020202020204" pitchFamily="34" charset="0"/>
              </a:rPr>
              <a:t>Job Opportunities on web site and home page for all departments</a:t>
            </a:r>
          </a:p>
          <a:p>
            <a:pPr marL="609600" indent="-609600">
              <a:buFont typeface="Calibri" pitchFamily="34" charset="0"/>
              <a:buAutoNum type="arabicPeriod" startAt="6"/>
            </a:pPr>
            <a:r>
              <a:rPr lang="en-US" sz="2800" b="1" dirty="0">
                <a:solidFill>
                  <a:srgbClr val="000000"/>
                </a:solidFill>
                <a:latin typeface="Arial" panose="020B0604020202020204" pitchFamily="34" charset="0"/>
                <a:cs typeface="Arial" panose="020B0604020202020204" pitchFamily="34" charset="0"/>
              </a:rPr>
              <a:t>New name for job openings – </a:t>
            </a:r>
            <a:r>
              <a:rPr lang="en-US" sz="2800" b="1" dirty="0">
                <a:solidFill>
                  <a:srgbClr val="0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www.countynamejobs.com</a:t>
            </a:r>
            <a:endParaRPr lang="en-US" sz="2800" b="1" dirty="0">
              <a:solidFill>
                <a:srgbClr val="000000"/>
              </a:solidFill>
              <a:latin typeface="Arial" panose="020B0604020202020204" pitchFamily="34" charset="0"/>
              <a:cs typeface="Arial" panose="020B0604020202020204" pitchFamily="34" charset="0"/>
            </a:endParaRPr>
          </a:p>
          <a:p>
            <a:pPr marL="609600" indent="-609600">
              <a:buFont typeface="Calibri" pitchFamily="34" charset="0"/>
              <a:buAutoNum type="arabicPeriod" startAt="6"/>
            </a:pPr>
            <a:r>
              <a:rPr lang="en-US" sz="2800" b="1" dirty="0">
                <a:latin typeface="Arial" panose="020B0604020202020204" pitchFamily="34" charset="0"/>
                <a:cs typeface="Arial" panose="020B0604020202020204" pitchFamily="34" charset="0"/>
              </a:rPr>
              <a:t>Testimonials from current employees</a:t>
            </a:r>
          </a:p>
          <a:p>
            <a:pPr marL="609600" indent="-609600">
              <a:buFont typeface="Calibri" pitchFamily="34" charset="0"/>
              <a:buAutoNum type="arabicPeriod" startAt="6"/>
            </a:pPr>
            <a:r>
              <a:rPr lang="en-US" sz="2800" b="1" dirty="0">
                <a:solidFill>
                  <a:srgbClr val="000000"/>
                </a:solidFill>
                <a:latin typeface="Arial" panose="020B0604020202020204" pitchFamily="34" charset="0"/>
                <a:cs typeface="Arial" panose="020B0604020202020204" pitchFamily="34" charset="0"/>
              </a:rPr>
              <a:t>Starting Salaries on job announcements</a:t>
            </a:r>
          </a:p>
          <a:p>
            <a:pPr marL="609600" indent="-609600"/>
            <a:endParaRPr lang="en-US" sz="2400" b="1" dirty="0">
              <a:latin typeface="+mj-lt"/>
            </a:endParaRPr>
          </a:p>
          <a:p>
            <a:pPr marL="609600" indent="-609600"/>
            <a:endParaRPr lang="en-US" sz="2400" b="1" dirty="0">
              <a:latin typeface="+mj-lt"/>
            </a:endParaRPr>
          </a:p>
        </p:txBody>
      </p:sp>
      <p:sp>
        <p:nvSpPr>
          <p:cNvPr id="5" name="Slide Number Placeholder 4">
            <a:extLst>
              <a:ext uri="{FF2B5EF4-FFF2-40B4-BE49-F238E27FC236}">
                <a16:creationId xmlns:a16="http://schemas.microsoft.com/office/drawing/2014/main" id="{A44046A9-B0F3-4F5F-9DCC-4D32EBB0E4E1}"/>
              </a:ext>
            </a:extLst>
          </p:cNvPr>
          <p:cNvSpPr txBox="1">
            <a:spLocks/>
          </p:cNvSpPr>
          <p:nvPr/>
        </p:nvSpPr>
        <p:spPr>
          <a:xfrm>
            <a:off x="6465570" y="6315773"/>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69C97186-5990-4482-9DF9-1771654F41EF}" type="slidenum">
              <a:rPr lang="en-US" sz="1200" smtClean="0">
                <a:latin typeface="Arial" pitchFamily="34" charset="0"/>
                <a:cs typeface="Arial" pitchFamily="34" charset="0"/>
              </a:rPr>
              <a:pPr algn="r">
                <a:defRPr/>
              </a:pPr>
              <a:t>34</a:t>
            </a:fld>
            <a:endParaRPr lang="en-US" sz="1200" dirty="0">
              <a:latin typeface="Arial" pitchFamily="34" charset="0"/>
              <a:cs typeface="Arial" pitchFamily="34" charset="0"/>
            </a:endParaRPr>
          </a:p>
        </p:txBody>
      </p:sp>
      <p:sp>
        <p:nvSpPr>
          <p:cNvPr id="7" name="Slide Number Placeholder 1">
            <a:extLst>
              <a:ext uri="{FF2B5EF4-FFF2-40B4-BE49-F238E27FC236}">
                <a16:creationId xmlns:a16="http://schemas.microsoft.com/office/drawing/2014/main" id="{D7063D1A-7574-47E8-B9CC-3017E4C60A83}"/>
              </a:ext>
            </a:extLst>
          </p:cNvPr>
          <p:cNvSpPr txBox="1">
            <a:spLocks/>
          </p:cNvSpPr>
          <p:nvPr/>
        </p:nvSpPr>
        <p:spPr>
          <a:xfrm>
            <a:off x="4199467" y="617579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E8966E-64EC-4C32-A545-847400292626}" type="slidenum">
              <a:rPr lang="en-US" sz="1200" smtClean="0">
                <a:latin typeface="Arial" panose="020B0604020202020204" pitchFamily="34" charset="0"/>
                <a:cs typeface="Arial" panose="020B0604020202020204" pitchFamily="34" charset="0"/>
              </a:rPr>
              <a:pPr/>
              <a:t>34</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722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86DEC4B-68B5-4324-AF1D-1A44420717AE}"/>
              </a:ext>
            </a:extLst>
          </p:cNvPr>
          <p:cNvGraphicFramePr/>
          <p:nvPr>
            <p:extLst>
              <p:ext uri="{D42A27DB-BD31-4B8C-83A1-F6EECF244321}">
                <p14:modId xmlns:p14="http://schemas.microsoft.com/office/powerpoint/2010/main" val="514630371"/>
              </p:ext>
            </p:extLst>
          </p:nvPr>
        </p:nvGraphicFramePr>
        <p:xfrm>
          <a:off x="-533400" y="317082"/>
          <a:ext cx="10515600" cy="5697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1">
            <a:extLst>
              <a:ext uri="{FF2B5EF4-FFF2-40B4-BE49-F238E27FC236}">
                <a16:creationId xmlns:a16="http://schemas.microsoft.com/office/drawing/2014/main" id="{252B64EC-B391-430E-841B-2A67D8083323}"/>
              </a:ext>
            </a:extLst>
          </p:cNvPr>
          <p:cNvSpPr txBox="1">
            <a:spLocks/>
          </p:cNvSpPr>
          <p:nvPr/>
        </p:nvSpPr>
        <p:spPr>
          <a:xfrm>
            <a:off x="4199467" y="617579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E8966E-64EC-4C32-A545-847400292626}" type="slidenum">
              <a:rPr lang="en-US" sz="1200" smtClean="0">
                <a:latin typeface="Arial" panose="020B0604020202020204" pitchFamily="34" charset="0"/>
                <a:cs typeface="Arial" panose="020B0604020202020204" pitchFamily="34" charset="0"/>
              </a:rPr>
              <a:pPr/>
              <a:t>35</a:t>
            </a:fld>
            <a:endParaRPr lang="en-US" sz="1200" dirty="0">
              <a:latin typeface="Arial" panose="020B0604020202020204" pitchFamily="3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2148" y="381000"/>
            <a:ext cx="8256896" cy="584775"/>
          </a:xfrm>
        </p:spPr>
        <p:txBody>
          <a:bodyPr/>
          <a:lstStyle/>
          <a:p>
            <a:r>
              <a:rPr lang="en-US" sz="4800" dirty="0">
                <a:solidFill>
                  <a:schemeClr val="bg1"/>
                </a:solidFill>
              </a:rPr>
              <a:t>Learning/Training Opportunities</a:t>
            </a:r>
          </a:p>
        </p:txBody>
      </p:sp>
      <p:sp>
        <p:nvSpPr>
          <p:cNvPr id="2" name="Slide Number Placeholder 1"/>
          <p:cNvSpPr>
            <a:spLocks noGrp="1"/>
          </p:cNvSpPr>
          <p:nvPr>
            <p:ph type="sldNum" sz="quarter" idx="4294967295"/>
          </p:nvPr>
        </p:nvSpPr>
        <p:spPr>
          <a:xfrm>
            <a:off x="4191000" y="6264592"/>
            <a:ext cx="2133600" cy="365125"/>
          </a:xfrm>
          <a:prstGeom prst="rect">
            <a:avLst/>
          </a:prstGeom>
        </p:spPr>
        <p:txBody>
          <a:bodyPr/>
          <a:lstStyle/>
          <a:p>
            <a:fld id="{F9E8966E-64EC-4C32-A545-847400292626}" type="slidenum">
              <a:rPr lang="en-US" sz="1200" smtClean="0">
                <a:latin typeface="Arial" panose="020B0604020202020204" pitchFamily="34" charset="0"/>
                <a:cs typeface="Arial" panose="020B0604020202020204" pitchFamily="34" charset="0"/>
              </a:rPr>
              <a:t>36</a:t>
            </a:fld>
            <a:endParaRPr lang="en-US" sz="1200" dirty="0">
              <a:latin typeface="Arial" panose="020B0604020202020204" pitchFamily="34" charset="0"/>
              <a:cs typeface="Arial" panose="020B0604020202020204" pitchFamily="34" charset="0"/>
            </a:endParaRPr>
          </a:p>
        </p:txBody>
      </p:sp>
      <p:pic>
        <p:nvPicPr>
          <p:cNvPr id="16" name="Picture 31" descr="Logo_Darker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172517"/>
            <a:ext cx="8974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Diagram 13"/>
          <p:cNvGraphicFramePr/>
          <p:nvPr>
            <p:extLst>
              <p:ext uri="{D42A27DB-BD31-4B8C-83A1-F6EECF244321}">
                <p14:modId xmlns:p14="http://schemas.microsoft.com/office/powerpoint/2010/main" val="3928725194"/>
              </p:ext>
            </p:extLst>
          </p:nvPr>
        </p:nvGraphicFramePr>
        <p:xfrm>
          <a:off x="685800" y="1371600"/>
          <a:ext cx="79248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70916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3"/>
          <p:cNvSpPr>
            <a:spLocks noChangeArrowheads="1"/>
          </p:cNvSpPr>
          <p:nvPr/>
        </p:nvSpPr>
        <p:spPr bwMode="auto">
          <a:xfrm>
            <a:off x="838200" y="1600200"/>
            <a:ext cx="2057400" cy="1295400"/>
          </a:xfrm>
          <a:prstGeom prst="flowChartDocumen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dirty="0">
                <a:solidFill>
                  <a:schemeClr val="bg1"/>
                </a:solidFill>
              </a:rPr>
              <a:t>Job</a:t>
            </a:r>
          </a:p>
          <a:p>
            <a:pPr algn="ctr"/>
            <a:r>
              <a:rPr lang="en-US" altLang="en-US" sz="2400" b="1" dirty="0">
                <a:solidFill>
                  <a:schemeClr val="bg1"/>
                </a:solidFill>
              </a:rPr>
              <a:t>Assignments</a:t>
            </a:r>
          </a:p>
        </p:txBody>
      </p:sp>
      <p:sp>
        <p:nvSpPr>
          <p:cNvPr id="3076" name="AutoShape 4"/>
          <p:cNvSpPr>
            <a:spLocks noChangeArrowheads="1"/>
          </p:cNvSpPr>
          <p:nvPr/>
        </p:nvSpPr>
        <p:spPr bwMode="auto">
          <a:xfrm>
            <a:off x="838200" y="3194050"/>
            <a:ext cx="1981200" cy="1371600"/>
          </a:xfrm>
          <a:prstGeom prst="flowChartDocumen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dirty="0">
                <a:solidFill>
                  <a:schemeClr val="bg1"/>
                </a:solidFill>
              </a:rPr>
              <a:t>Special </a:t>
            </a:r>
          </a:p>
          <a:p>
            <a:pPr algn="ctr"/>
            <a:r>
              <a:rPr lang="en-US" altLang="en-US" sz="2400" b="1" dirty="0">
                <a:solidFill>
                  <a:schemeClr val="bg1"/>
                </a:solidFill>
              </a:rPr>
              <a:t>Projects</a:t>
            </a:r>
          </a:p>
        </p:txBody>
      </p:sp>
      <p:sp>
        <p:nvSpPr>
          <p:cNvPr id="3077" name="AutoShape 5"/>
          <p:cNvSpPr>
            <a:spLocks noChangeArrowheads="1"/>
          </p:cNvSpPr>
          <p:nvPr/>
        </p:nvSpPr>
        <p:spPr bwMode="auto">
          <a:xfrm>
            <a:off x="801688" y="4652963"/>
            <a:ext cx="2017712" cy="1371600"/>
          </a:xfrm>
          <a:prstGeom prst="flowChartDocument">
            <a:avLst/>
          </a:prstGeom>
          <a:solidFill>
            <a:srgbClr val="CC66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dirty="0">
                <a:solidFill>
                  <a:schemeClr val="bg1"/>
                </a:solidFill>
              </a:rPr>
              <a:t>Conference </a:t>
            </a:r>
          </a:p>
          <a:p>
            <a:pPr algn="ctr"/>
            <a:r>
              <a:rPr lang="en-US" altLang="en-US" sz="2400" b="1" dirty="0">
                <a:solidFill>
                  <a:schemeClr val="bg1"/>
                </a:solidFill>
              </a:rPr>
              <a:t>Leader</a:t>
            </a:r>
          </a:p>
        </p:txBody>
      </p:sp>
      <p:sp>
        <p:nvSpPr>
          <p:cNvPr id="3078" name="AutoShape 6"/>
          <p:cNvSpPr>
            <a:spLocks noChangeArrowheads="1"/>
          </p:cNvSpPr>
          <p:nvPr/>
        </p:nvSpPr>
        <p:spPr bwMode="auto">
          <a:xfrm>
            <a:off x="3409951" y="1563688"/>
            <a:ext cx="1981202" cy="1371600"/>
          </a:xfrm>
          <a:prstGeom prst="flowChartDocument">
            <a:avLst/>
          </a:prstGeom>
          <a:solidFill>
            <a:srgbClr val="008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dirty="0">
                <a:solidFill>
                  <a:schemeClr val="bg1"/>
                </a:solidFill>
              </a:rPr>
              <a:t>On-the-</a:t>
            </a:r>
          </a:p>
          <a:p>
            <a:pPr algn="ctr"/>
            <a:r>
              <a:rPr lang="en-US" altLang="en-US" sz="2400" b="1" dirty="0">
                <a:solidFill>
                  <a:schemeClr val="bg1"/>
                </a:solidFill>
              </a:rPr>
              <a:t>Job</a:t>
            </a:r>
          </a:p>
          <a:p>
            <a:pPr algn="ctr"/>
            <a:r>
              <a:rPr lang="en-US" altLang="en-US" sz="2400" b="1" dirty="0">
                <a:solidFill>
                  <a:schemeClr val="bg1"/>
                </a:solidFill>
              </a:rPr>
              <a:t>Coaching</a:t>
            </a:r>
          </a:p>
        </p:txBody>
      </p:sp>
      <p:sp>
        <p:nvSpPr>
          <p:cNvPr id="3079" name="AutoShape 7"/>
          <p:cNvSpPr>
            <a:spLocks noChangeArrowheads="1"/>
          </p:cNvSpPr>
          <p:nvPr/>
        </p:nvSpPr>
        <p:spPr bwMode="auto">
          <a:xfrm>
            <a:off x="6035676" y="1562100"/>
            <a:ext cx="2117726" cy="1371600"/>
          </a:xfrm>
          <a:prstGeom prst="flowChartDocument">
            <a:avLst/>
          </a:prstGeom>
          <a:solidFill>
            <a:srgbClr val="FF0000"/>
          </a:solidFill>
          <a:ln w="9525">
            <a:solidFill>
              <a:srgbClr val="000000"/>
            </a:solidFill>
            <a:miter lim="800000"/>
            <a:headEnd/>
            <a:tailEnd/>
          </a:ln>
          <a:effectLst/>
        </p:spPr>
        <p:txBody>
          <a:bodyPr wrap="none" anchor="ctr"/>
          <a:lstStyle/>
          <a:p>
            <a:pPr algn="ctr"/>
            <a:r>
              <a:rPr lang="en-US" altLang="en-US" sz="2400" b="1" dirty="0">
                <a:solidFill>
                  <a:schemeClr val="bg1"/>
                </a:solidFill>
              </a:rPr>
              <a:t>Mentoring</a:t>
            </a:r>
          </a:p>
          <a:p>
            <a:pPr algn="ctr"/>
            <a:r>
              <a:rPr lang="en-US" altLang="en-US" sz="2400" b="1" dirty="0">
                <a:solidFill>
                  <a:schemeClr val="bg1"/>
                </a:solidFill>
              </a:rPr>
              <a:t>Program</a:t>
            </a:r>
          </a:p>
        </p:txBody>
      </p:sp>
      <p:sp>
        <p:nvSpPr>
          <p:cNvPr id="3080" name="AutoShape 8"/>
          <p:cNvSpPr>
            <a:spLocks noChangeArrowheads="1"/>
          </p:cNvSpPr>
          <p:nvPr/>
        </p:nvSpPr>
        <p:spPr bwMode="auto">
          <a:xfrm>
            <a:off x="3394075" y="4652963"/>
            <a:ext cx="1981200" cy="1371600"/>
          </a:xfrm>
          <a:prstGeom prst="flowChartDocument">
            <a:avLst/>
          </a:prstGeom>
          <a:solidFill>
            <a:srgbClr val="7030A0"/>
          </a:solidFill>
          <a:ln w="9525">
            <a:solidFill>
              <a:srgbClr val="000000"/>
            </a:solidFill>
            <a:miter lim="800000"/>
            <a:headEnd/>
            <a:tailEnd/>
          </a:ln>
        </p:spPr>
        <p:txBody>
          <a:bodyPr wrap="none" anchor="ctr"/>
          <a:lstStyle/>
          <a:p>
            <a:pPr algn="ctr"/>
            <a:r>
              <a:rPr lang="en-US" altLang="en-US" sz="2400" b="1" dirty="0">
                <a:solidFill>
                  <a:schemeClr val="bg1"/>
                </a:solidFill>
              </a:rPr>
              <a:t>Shadowing</a:t>
            </a:r>
          </a:p>
        </p:txBody>
      </p:sp>
      <p:sp>
        <p:nvSpPr>
          <p:cNvPr id="3081" name="AutoShape 9"/>
          <p:cNvSpPr>
            <a:spLocks noChangeArrowheads="1"/>
          </p:cNvSpPr>
          <p:nvPr/>
        </p:nvSpPr>
        <p:spPr bwMode="auto">
          <a:xfrm>
            <a:off x="3409951" y="3194050"/>
            <a:ext cx="1981200" cy="1371600"/>
          </a:xfrm>
          <a:prstGeom prst="flowChartDocument">
            <a:avLst/>
          </a:prstGeom>
          <a:solidFill>
            <a:srgbClr val="CC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dirty="0">
                <a:solidFill>
                  <a:schemeClr val="bg1"/>
                </a:solidFill>
              </a:rPr>
              <a:t>“Acting” </a:t>
            </a:r>
          </a:p>
          <a:p>
            <a:pPr algn="ctr"/>
            <a:r>
              <a:rPr lang="en-US" altLang="en-US" sz="2400" b="1" dirty="0">
                <a:solidFill>
                  <a:schemeClr val="bg1"/>
                </a:solidFill>
              </a:rPr>
              <a:t>Role</a:t>
            </a:r>
          </a:p>
        </p:txBody>
      </p:sp>
      <p:sp>
        <p:nvSpPr>
          <p:cNvPr id="3082" name="AutoShape 10"/>
          <p:cNvSpPr>
            <a:spLocks noChangeArrowheads="1"/>
          </p:cNvSpPr>
          <p:nvPr/>
        </p:nvSpPr>
        <p:spPr bwMode="auto">
          <a:xfrm>
            <a:off x="6042026" y="4652963"/>
            <a:ext cx="2209800" cy="1447800"/>
          </a:xfrm>
          <a:prstGeom prst="flowChartDocumen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dirty="0">
                <a:solidFill>
                  <a:schemeClr val="bg1"/>
                </a:solidFill>
              </a:rPr>
              <a:t>Task Force</a:t>
            </a:r>
          </a:p>
          <a:p>
            <a:pPr algn="ctr"/>
            <a:r>
              <a:rPr lang="en-US" altLang="en-US" sz="2400" b="1" dirty="0">
                <a:solidFill>
                  <a:schemeClr val="bg1"/>
                </a:solidFill>
              </a:rPr>
              <a:t>Assignments</a:t>
            </a:r>
          </a:p>
        </p:txBody>
      </p:sp>
      <p:sp>
        <p:nvSpPr>
          <p:cNvPr id="3083" name="AutoShape 11"/>
          <p:cNvSpPr>
            <a:spLocks noChangeArrowheads="1"/>
          </p:cNvSpPr>
          <p:nvPr/>
        </p:nvSpPr>
        <p:spPr bwMode="auto">
          <a:xfrm>
            <a:off x="6072189" y="3189288"/>
            <a:ext cx="2117726" cy="1371600"/>
          </a:xfrm>
          <a:prstGeom prst="flowChartDocument">
            <a:avLst/>
          </a:prstGeom>
          <a:solidFill>
            <a:srgbClr val="6666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dirty="0">
                <a:solidFill>
                  <a:schemeClr val="bg1"/>
                </a:solidFill>
              </a:rPr>
              <a:t>Job </a:t>
            </a:r>
          </a:p>
          <a:p>
            <a:pPr algn="ctr"/>
            <a:r>
              <a:rPr lang="en-US" altLang="en-US" sz="2400" b="1" dirty="0">
                <a:solidFill>
                  <a:schemeClr val="bg1"/>
                </a:solidFill>
              </a:rPr>
              <a:t>Rotation</a:t>
            </a:r>
          </a:p>
        </p:txBody>
      </p:sp>
      <p:sp>
        <p:nvSpPr>
          <p:cNvPr id="3" name="Title 2"/>
          <p:cNvSpPr>
            <a:spLocks noGrp="1"/>
          </p:cNvSpPr>
          <p:nvPr>
            <p:ph type="title"/>
          </p:nvPr>
        </p:nvSpPr>
        <p:spPr>
          <a:xfrm>
            <a:off x="304800" y="304800"/>
            <a:ext cx="8534400" cy="584775"/>
          </a:xfrm>
        </p:spPr>
        <p:txBody>
          <a:bodyPr/>
          <a:lstStyle/>
          <a:p>
            <a:r>
              <a:rPr lang="en-US" sz="4800" dirty="0">
                <a:solidFill>
                  <a:schemeClr val="bg1"/>
                </a:solidFill>
              </a:rPr>
              <a:t>Employee Development Techniques</a:t>
            </a:r>
          </a:p>
        </p:txBody>
      </p:sp>
      <p:sp>
        <p:nvSpPr>
          <p:cNvPr id="2" name="Slide Number Placeholder 1"/>
          <p:cNvSpPr>
            <a:spLocks noGrp="1"/>
          </p:cNvSpPr>
          <p:nvPr>
            <p:ph type="sldNum" sz="quarter" idx="4294967295"/>
          </p:nvPr>
        </p:nvSpPr>
        <p:spPr>
          <a:xfrm>
            <a:off x="4308475" y="6225880"/>
            <a:ext cx="2133600" cy="365125"/>
          </a:xfrm>
          <a:prstGeom prst="rect">
            <a:avLst/>
          </a:prstGeom>
        </p:spPr>
        <p:txBody>
          <a:bodyPr/>
          <a:lstStyle/>
          <a:p>
            <a:fld id="{F9E8966E-64EC-4C32-A545-847400292626}" type="slidenum">
              <a:rPr lang="en-US" sz="1200" smtClean="0">
                <a:latin typeface="Arial" panose="020B0604020202020204" pitchFamily="34" charset="0"/>
                <a:cs typeface="Arial" panose="020B0604020202020204" pitchFamily="34" charset="0"/>
              </a:rPr>
              <a:t>37</a:t>
            </a:fld>
            <a:endParaRPr lang="en-US" sz="1200" dirty="0">
              <a:latin typeface="Arial" panose="020B0604020202020204" pitchFamily="34" charset="0"/>
              <a:cs typeface="Arial" panose="020B0604020202020204" pitchFamily="34" charset="0"/>
            </a:endParaRPr>
          </a:p>
        </p:txBody>
      </p:sp>
      <p:pic>
        <p:nvPicPr>
          <p:cNvPr id="16" name="Picture 31" descr="Logo_Darker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172517"/>
            <a:ext cx="8974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591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Line 2"/>
          <p:cNvSpPr>
            <a:spLocks noChangeShapeType="1"/>
          </p:cNvSpPr>
          <p:nvPr/>
        </p:nvSpPr>
        <p:spPr bwMode="blackWhite">
          <a:xfrm>
            <a:off x="4343400" y="2286000"/>
            <a:ext cx="0" cy="76200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289795" name="Line 3"/>
          <p:cNvSpPr>
            <a:spLocks noChangeShapeType="1"/>
          </p:cNvSpPr>
          <p:nvPr/>
        </p:nvSpPr>
        <p:spPr bwMode="blackWhite">
          <a:xfrm rot="-2801678">
            <a:off x="3275806" y="2743994"/>
            <a:ext cx="1588" cy="76200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89796" name="Line 4"/>
          <p:cNvSpPr>
            <a:spLocks noChangeShapeType="1"/>
          </p:cNvSpPr>
          <p:nvPr/>
        </p:nvSpPr>
        <p:spPr bwMode="blackWhite">
          <a:xfrm rot="2191705">
            <a:off x="3886200" y="4495800"/>
            <a:ext cx="1588" cy="76200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89797" name="Line 5"/>
          <p:cNvSpPr>
            <a:spLocks noChangeShapeType="1"/>
          </p:cNvSpPr>
          <p:nvPr/>
        </p:nvSpPr>
        <p:spPr bwMode="blackWhite">
          <a:xfrm rot="-6160750">
            <a:off x="3352006" y="3734594"/>
            <a:ext cx="1588" cy="76200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89798" name="Line 6"/>
          <p:cNvSpPr>
            <a:spLocks noChangeShapeType="1"/>
          </p:cNvSpPr>
          <p:nvPr/>
        </p:nvSpPr>
        <p:spPr bwMode="blackWhite">
          <a:xfrm rot="6160750" flipH="1">
            <a:off x="5790406" y="3734594"/>
            <a:ext cx="1588" cy="76200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89799" name="Line 7"/>
          <p:cNvSpPr>
            <a:spLocks noChangeShapeType="1"/>
          </p:cNvSpPr>
          <p:nvPr/>
        </p:nvSpPr>
        <p:spPr bwMode="blackWhite">
          <a:xfrm rot="19408295" flipH="1">
            <a:off x="5257800" y="4419600"/>
            <a:ext cx="1588" cy="76200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89800" name="Line 8"/>
          <p:cNvSpPr>
            <a:spLocks noChangeShapeType="1"/>
          </p:cNvSpPr>
          <p:nvPr/>
        </p:nvSpPr>
        <p:spPr bwMode="blackWhite">
          <a:xfrm rot="2801678" flipH="1">
            <a:off x="5538124" y="2622324"/>
            <a:ext cx="144201" cy="967898"/>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289801" name="Oval 9"/>
          <p:cNvSpPr>
            <a:spLocks noChangeArrowheads="1"/>
          </p:cNvSpPr>
          <p:nvPr/>
        </p:nvSpPr>
        <p:spPr bwMode="blackWhite">
          <a:xfrm>
            <a:off x="3200400" y="3048000"/>
            <a:ext cx="2295525" cy="1552575"/>
          </a:xfrm>
          <a:prstGeom prst="ellipse">
            <a:avLst/>
          </a:prstGeom>
          <a:solidFill>
            <a:schemeClr val="tx1"/>
          </a:solidFill>
          <a:ln w="3175">
            <a:solidFill>
              <a:srgbClr val="000000"/>
            </a:solidFill>
            <a:round/>
            <a:headEnd/>
            <a:tailEnd/>
          </a:ln>
          <a:effectLst>
            <a:outerShdw dist="107763" dir="2700000" algn="ctr" rotWithShape="0">
              <a:schemeClr val="tx1">
                <a:alpha val="50000"/>
              </a:schemeClr>
            </a:outerShdw>
          </a:effectLst>
        </p:spPr>
        <p:txBody>
          <a:bodyPr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100" b="1">
                <a:solidFill>
                  <a:schemeClr val="bg1"/>
                </a:solidFill>
              </a:rPr>
              <a:t>Engagement</a:t>
            </a:r>
          </a:p>
          <a:p>
            <a:pPr algn="ctr"/>
            <a:r>
              <a:rPr lang="en-US" altLang="en-US" sz="2100" b="1">
                <a:solidFill>
                  <a:schemeClr val="bg1"/>
                </a:solidFill>
              </a:rPr>
              <a:t>Strategies</a:t>
            </a:r>
          </a:p>
        </p:txBody>
      </p:sp>
      <p:sp>
        <p:nvSpPr>
          <p:cNvPr id="289802" name="Oval 10"/>
          <p:cNvSpPr>
            <a:spLocks noChangeArrowheads="1"/>
          </p:cNvSpPr>
          <p:nvPr/>
        </p:nvSpPr>
        <p:spPr bwMode="blackWhite">
          <a:xfrm>
            <a:off x="5638800" y="2057400"/>
            <a:ext cx="2647950" cy="1041400"/>
          </a:xfrm>
          <a:prstGeom prst="ellipse">
            <a:avLst/>
          </a:prstGeom>
          <a:solidFill>
            <a:srgbClr val="0000FF"/>
          </a:solidFill>
          <a:ln w="317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a:solidFill>
                  <a:srgbClr val="FFFFFF"/>
                </a:solidFill>
              </a:rPr>
              <a:t>Access</a:t>
            </a:r>
          </a:p>
        </p:txBody>
      </p:sp>
      <p:sp>
        <p:nvSpPr>
          <p:cNvPr id="289803" name="Oval 11"/>
          <p:cNvSpPr>
            <a:spLocks noChangeArrowheads="1"/>
          </p:cNvSpPr>
          <p:nvPr/>
        </p:nvSpPr>
        <p:spPr bwMode="blackWhite">
          <a:xfrm>
            <a:off x="5867400" y="3505200"/>
            <a:ext cx="2647950" cy="1041400"/>
          </a:xfrm>
          <a:prstGeom prst="ellipse">
            <a:avLst/>
          </a:prstGeom>
          <a:solidFill>
            <a:srgbClr val="663300"/>
          </a:solidFill>
          <a:ln w="317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a:solidFill>
                  <a:srgbClr val="FFFFFF"/>
                </a:solidFill>
              </a:rPr>
              <a:t>Visibility</a:t>
            </a:r>
          </a:p>
        </p:txBody>
      </p:sp>
      <p:sp>
        <p:nvSpPr>
          <p:cNvPr id="289804" name="Oval 12"/>
          <p:cNvSpPr>
            <a:spLocks noChangeArrowheads="1"/>
          </p:cNvSpPr>
          <p:nvPr/>
        </p:nvSpPr>
        <p:spPr bwMode="blackWhite">
          <a:xfrm>
            <a:off x="4953000" y="4800600"/>
            <a:ext cx="2647950" cy="1041400"/>
          </a:xfrm>
          <a:prstGeom prst="ellipse">
            <a:avLst/>
          </a:prstGeom>
          <a:solidFill>
            <a:srgbClr val="FF0000"/>
          </a:solidFill>
          <a:ln w="317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a:solidFill>
                  <a:srgbClr val="FFFFFF"/>
                </a:solidFill>
              </a:rPr>
              <a:t>Opportunity</a:t>
            </a:r>
          </a:p>
        </p:txBody>
      </p:sp>
      <p:sp>
        <p:nvSpPr>
          <p:cNvPr id="289805" name="Oval 13"/>
          <p:cNvSpPr>
            <a:spLocks noChangeArrowheads="1"/>
          </p:cNvSpPr>
          <p:nvPr/>
        </p:nvSpPr>
        <p:spPr bwMode="blackWhite">
          <a:xfrm>
            <a:off x="1447800" y="5029200"/>
            <a:ext cx="2647950" cy="1041400"/>
          </a:xfrm>
          <a:prstGeom prst="ellipse">
            <a:avLst/>
          </a:prstGeom>
          <a:solidFill>
            <a:srgbClr val="808080"/>
          </a:solidFill>
          <a:ln w="317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a:solidFill>
                  <a:srgbClr val="FFFFFF"/>
                </a:solidFill>
              </a:rPr>
              <a:t>Embrace</a:t>
            </a:r>
          </a:p>
          <a:p>
            <a:pPr algn="ctr"/>
            <a:r>
              <a:rPr lang="en-US" altLang="en-US" sz="2000" b="1">
                <a:solidFill>
                  <a:srgbClr val="FFFFFF"/>
                </a:solidFill>
              </a:rPr>
              <a:t>Change</a:t>
            </a:r>
          </a:p>
        </p:txBody>
      </p:sp>
      <p:sp>
        <p:nvSpPr>
          <p:cNvPr id="289806" name="Oval 14"/>
          <p:cNvSpPr>
            <a:spLocks noChangeArrowheads="1"/>
          </p:cNvSpPr>
          <p:nvPr/>
        </p:nvSpPr>
        <p:spPr bwMode="blackWhite">
          <a:xfrm>
            <a:off x="381000" y="3657600"/>
            <a:ext cx="2647950" cy="1041400"/>
          </a:xfrm>
          <a:prstGeom prst="ellipse">
            <a:avLst/>
          </a:prstGeom>
          <a:solidFill>
            <a:srgbClr val="009900"/>
          </a:solidFill>
          <a:ln w="317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a:solidFill>
                  <a:srgbClr val="FFFFFF"/>
                </a:solidFill>
              </a:rPr>
              <a:t>Training &amp; Development</a:t>
            </a:r>
          </a:p>
        </p:txBody>
      </p:sp>
      <p:sp>
        <p:nvSpPr>
          <p:cNvPr id="289807" name="Oval 15"/>
          <p:cNvSpPr>
            <a:spLocks noChangeArrowheads="1"/>
          </p:cNvSpPr>
          <p:nvPr/>
        </p:nvSpPr>
        <p:spPr bwMode="blackWhite">
          <a:xfrm>
            <a:off x="533400" y="1981200"/>
            <a:ext cx="2647950" cy="1041400"/>
          </a:xfrm>
          <a:prstGeom prst="ellipse">
            <a:avLst/>
          </a:prstGeom>
          <a:solidFill>
            <a:srgbClr val="993300"/>
          </a:solidFill>
          <a:ln w="317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a:solidFill>
                  <a:srgbClr val="FFFFFF"/>
                </a:solidFill>
              </a:rPr>
              <a:t>Collaborative</a:t>
            </a:r>
          </a:p>
        </p:txBody>
      </p:sp>
      <p:sp>
        <p:nvSpPr>
          <p:cNvPr id="289808" name="Oval 16"/>
          <p:cNvSpPr>
            <a:spLocks noChangeArrowheads="1"/>
          </p:cNvSpPr>
          <p:nvPr/>
        </p:nvSpPr>
        <p:spPr bwMode="blackWhite">
          <a:xfrm>
            <a:off x="3048000" y="1219200"/>
            <a:ext cx="2647950" cy="1041400"/>
          </a:xfrm>
          <a:prstGeom prst="ellipse">
            <a:avLst/>
          </a:prstGeom>
          <a:solidFill>
            <a:srgbClr val="CC9900"/>
          </a:solidFill>
          <a:ln w="317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a:solidFill>
                  <a:srgbClr val="FFFFFF"/>
                </a:solidFill>
              </a:rPr>
              <a:t>Ability to Impact</a:t>
            </a:r>
          </a:p>
        </p:txBody>
      </p:sp>
      <p:sp>
        <p:nvSpPr>
          <p:cNvPr id="289809" name="Rectangle 17"/>
          <p:cNvSpPr>
            <a:spLocks noGrp="1" noRot="1" noChangeArrowheads="1"/>
          </p:cNvSpPr>
          <p:nvPr>
            <p:ph type="title"/>
          </p:nvPr>
        </p:nvSpPr>
        <p:spPr>
          <a:xfrm>
            <a:off x="457200" y="381000"/>
            <a:ext cx="8229600" cy="533400"/>
          </a:xfrm>
        </p:spPr>
        <p:txBody>
          <a:bodyPr/>
          <a:lstStyle/>
          <a:p>
            <a:pPr eaLnBrk="1" hangingPunct="1">
              <a:defRPr/>
            </a:pPr>
            <a:r>
              <a:rPr lang="en-US" b="1" dirty="0">
                <a:latin typeface="Arial" panose="020B0604020202020204" pitchFamily="34" charset="0"/>
                <a:cs typeface="Arial" panose="020B0604020202020204" pitchFamily="34" charset="0"/>
              </a:rPr>
              <a:t>Young People Today…</a:t>
            </a:r>
          </a:p>
        </p:txBody>
      </p:sp>
      <p:sp>
        <p:nvSpPr>
          <p:cNvPr id="18" name="Slide Number Placeholder 4">
            <a:extLst>
              <a:ext uri="{FF2B5EF4-FFF2-40B4-BE49-F238E27FC236}">
                <a16:creationId xmlns:a16="http://schemas.microsoft.com/office/drawing/2014/main" id="{74B59527-1B3D-4570-96D7-3B99ED88D1C5}"/>
              </a:ext>
            </a:extLst>
          </p:cNvPr>
          <p:cNvSpPr txBox="1">
            <a:spLocks/>
          </p:cNvSpPr>
          <p:nvPr/>
        </p:nvSpPr>
        <p:spPr>
          <a:xfrm>
            <a:off x="2767331" y="618100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69C97186-5990-4482-9DF9-1771654F41EF}" type="slidenum">
              <a:rPr lang="en-US" sz="1200" smtClean="0">
                <a:latin typeface="Arial" pitchFamily="34" charset="0"/>
                <a:cs typeface="Arial" pitchFamily="34" charset="0"/>
              </a:rPr>
              <a:pPr algn="r">
                <a:defRPr/>
              </a:pPr>
              <a:t>38</a:t>
            </a:fld>
            <a:endParaRPr lang="en-US" sz="1200" dirty="0">
              <a:latin typeface="Arial" pitchFamily="34" charset="0"/>
              <a:cs typeface="Arial" pitchFamily="34" charset="0"/>
            </a:endParaRPr>
          </a:p>
        </p:txBody>
      </p:sp>
    </p:spTree>
    <p:extLst>
      <p:ext uri="{BB962C8B-B14F-4D97-AF65-F5344CB8AC3E}">
        <p14:creationId xmlns:p14="http://schemas.microsoft.com/office/powerpoint/2010/main" val="30428877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89801"/>
                                        </p:tgtEl>
                                        <p:attrNameLst>
                                          <p:attrName>style.visibility</p:attrName>
                                        </p:attrNameLst>
                                      </p:cBhvr>
                                      <p:to>
                                        <p:strVal val="visible"/>
                                      </p:to>
                                    </p:set>
                                    <p:animEffect transition="in" filter="box(out)">
                                      <p:cBhvr>
                                        <p:cTn id="7" dur="500"/>
                                        <p:tgtEl>
                                          <p:spTgt spid="289801"/>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289794"/>
                                        </p:tgtEl>
                                        <p:attrNameLst>
                                          <p:attrName>style.visibility</p:attrName>
                                        </p:attrNameLst>
                                      </p:cBhvr>
                                      <p:to>
                                        <p:strVal val="visible"/>
                                      </p:to>
                                    </p:set>
                                    <p:animEffect transition="in" filter="wipe(down)">
                                      <p:cBhvr>
                                        <p:cTn id="11" dur="500"/>
                                        <p:tgtEl>
                                          <p:spTgt spid="289794"/>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89808"/>
                                        </p:tgtEl>
                                        <p:attrNameLst>
                                          <p:attrName>style.visibility</p:attrName>
                                        </p:attrNameLst>
                                      </p:cBhvr>
                                      <p:to>
                                        <p:strVal val="visible"/>
                                      </p:to>
                                    </p:set>
                                    <p:animEffect transition="in" filter="wipe(down)">
                                      <p:cBhvr>
                                        <p:cTn id="15" dur="500"/>
                                        <p:tgtEl>
                                          <p:spTgt spid="289808"/>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289800"/>
                                        </p:tgtEl>
                                        <p:attrNameLst>
                                          <p:attrName>style.visibility</p:attrName>
                                        </p:attrNameLst>
                                      </p:cBhvr>
                                      <p:to>
                                        <p:strVal val="visible"/>
                                      </p:to>
                                    </p:set>
                                    <p:animEffect transition="in" filter="wipe(down)">
                                      <p:cBhvr>
                                        <p:cTn id="19" dur="500"/>
                                        <p:tgtEl>
                                          <p:spTgt spid="289800"/>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89802"/>
                                        </p:tgtEl>
                                        <p:attrNameLst>
                                          <p:attrName>style.visibility</p:attrName>
                                        </p:attrNameLst>
                                      </p:cBhvr>
                                      <p:to>
                                        <p:strVal val="visible"/>
                                      </p:to>
                                    </p:set>
                                    <p:animEffect transition="in" filter="wipe(left)">
                                      <p:cBhvr>
                                        <p:cTn id="23" dur="500"/>
                                        <p:tgtEl>
                                          <p:spTgt spid="289802"/>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289798"/>
                                        </p:tgtEl>
                                        <p:attrNameLst>
                                          <p:attrName>style.visibility</p:attrName>
                                        </p:attrNameLst>
                                      </p:cBhvr>
                                      <p:to>
                                        <p:strVal val="visible"/>
                                      </p:to>
                                    </p:set>
                                    <p:animEffect transition="in" filter="wipe(left)">
                                      <p:cBhvr>
                                        <p:cTn id="27" dur="500"/>
                                        <p:tgtEl>
                                          <p:spTgt spid="289798"/>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89803"/>
                                        </p:tgtEl>
                                        <p:attrNameLst>
                                          <p:attrName>style.visibility</p:attrName>
                                        </p:attrNameLst>
                                      </p:cBhvr>
                                      <p:to>
                                        <p:strVal val="visible"/>
                                      </p:to>
                                    </p:set>
                                    <p:animEffect transition="in" filter="wipe(left)">
                                      <p:cBhvr>
                                        <p:cTn id="31" dur="500"/>
                                        <p:tgtEl>
                                          <p:spTgt spid="289803"/>
                                        </p:tgtEl>
                                      </p:cBhvr>
                                    </p:animEffect>
                                  </p:childTnLst>
                                </p:cTn>
                              </p:par>
                            </p:childTnLst>
                          </p:cTn>
                        </p:par>
                        <p:par>
                          <p:cTn id="32" fill="hold" nodeType="afterGroup">
                            <p:stCondLst>
                              <p:cond delay="3500"/>
                            </p:stCondLst>
                            <p:childTnLst>
                              <p:par>
                                <p:cTn id="33" presetID="22" presetClass="entr" presetSubtype="1" fill="hold" nodeType="afterEffect">
                                  <p:stCondLst>
                                    <p:cond delay="0"/>
                                  </p:stCondLst>
                                  <p:childTnLst>
                                    <p:set>
                                      <p:cBhvr>
                                        <p:cTn id="34" dur="1" fill="hold">
                                          <p:stCondLst>
                                            <p:cond delay="0"/>
                                          </p:stCondLst>
                                        </p:cTn>
                                        <p:tgtEl>
                                          <p:spTgt spid="289799"/>
                                        </p:tgtEl>
                                        <p:attrNameLst>
                                          <p:attrName>style.visibility</p:attrName>
                                        </p:attrNameLst>
                                      </p:cBhvr>
                                      <p:to>
                                        <p:strVal val="visible"/>
                                      </p:to>
                                    </p:set>
                                    <p:animEffect transition="in" filter="wipe(up)">
                                      <p:cBhvr>
                                        <p:cTn id="35" dur="500"/>
                                        <p:tgtEl>
                                          <p:spTgt spid="289799"/>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89804"/>
                                        </p:tgtEl>
                                        <p:attrNameLst>
                                          <p:attrName>style.visibility</p:attrName>
                                        </p:attrNameLst>
                                      </p:cBhvr>
                                      <p:to>
                                        <p:strVal val="visible"/>
                                      </p:to>
                                    </p:set>
                                    <p:animEffect transition="in" filter="wipe(left)">
                                      <p:cBhvr>
                                        <p:cTn id="39" dur="500"/>
                                        <p:tgtEl>
                                          <p:spTgt spid="289804"/>
                                        </p:tgtEl>
                                      </p:cBhvr>
                                    </p:animEffect>
                                  </p:childTnLst>
                                </p:cTn>
                              </p:par>
                            </p:childTnLst>
                          </p:cTn>
                        </p:par>
                        <p:par>
                          <p:cTn id="40" fill="hold" nodeType="afterGroup">
                            <p:stCondLst>
                              <p:cond delay="4500"/>
                            </p:stCondLst>
                            <p:childTnLst>
                              <p:par>
                                <p:cTn id="41" presetID="22" presetClass="entr" presetSubtype="2" fill="hold" nodeType="afterEffect">
                                  <p:stCondLst>
                                    <p:cond delay="0"/>
                                  </p:stCondLst>
                                  <p:childTnLst>
                                    <p:set>
                                      <p:cBhvr>
                                        <p:cTn id="42" dur="1" fill="hold">
                                          <p:stCondLst>
                                            <p:cond delay="0"/>
                                          </p:stCondLst>
                                        </p:cTn>
                                        <p:tgtEl>
                                          <p:spTgt spid="289796"/>
                                        </p:tgtEl>
                                        <p:attrNameLst>
                                          <p:attrName>style.visibility</p:attrName>
                                        </p:attrNameLst>
                                      </p:cBhvr>
                                      <p:to>
                                        <p:strVal val="visible"/>
                                      </p:to>
                                    </p:set>
                                    <p:animEffect transition="in" filter="wipe(right)">
                                      <p:cBhvr>
                                        <p:cTn id="43" dur="500"/>
                                        <p:tgtEl>
                                          <p:spTgt spid="289796"/>
                                        </p:tgtEl>
                                      </p:cBhvr>
                                    </p:animEffect>
                                  </p:childTnLst>
                                </p:cTn>
                              </p:par>
                            </p:childTnLst>
                          </p:cTn>
                        </p:par>
                        <p:par>
                          <p:cTn id="44" fill="hold" nodeType="afterGroup">
                            <p:stCondLst>
                              <p:cond delay="5000"/>
                            </p:stCondLst>
                            <p:childTnLst>
                              <p:par>
                                <p:cTn id="45" presetID="22" presetClass="entr" presetSubtype="2" fill="hold" grpId="0" nodeType="afterEffect">
                                  <p:stCondLst>
                                    <p:cond delay="0"/>
                                  </p:stCondLst>
                                  <p:childTnLst>
                                    <p:set>
                                      <p:cBhvr>
                                        <p:cTn id="46" dur="1" fill="hold">
                                          <p:stCondLst>
                                            <p:cond delay="0"/>
                                          </p:stCondLst>
                                        </p:cTn>
                                        <p:tgtEl>
                                          <p:spTgt spid="289805"/>
                                        </p:tgtEl>
                                        <p:attrNameLst>
                                          <p:attrName>style.visibility</p:attrName>
                                        </p:attrNameLst>
                                      </p:cBhvr>
                                      <p:to>
                                        <p:strVal val="visible"/>
                                      </p:to>
                                    </p:set>
                                    <p:animEffect transition="in" filter="wipe(right)">
                                      <p:cBhvr>
                                        <p:cTn id="47" dur="500"/>
                                        <p:tgtEl>
                                          <p:spTgt spid="289805"/>
                                        </p:tgtEl>
                                      </p:cBhvr>
                                    </p:animEffect>
                                  </p:childTnLst>
                                </p:cTn>
                              </p:par>
                            </p:childTnLst>
                          </p:cTn>
                        </p:par>
                        <p:par>
                          <p:cTn id="48" fill="hold" nodeType="afterGroup">
                            <p:stCondLst>
                              <p:cond delay="5500"/>
                            </p:stCondLst>
                            <p:childTnLst>
                              <p:par>
                                <p:cTn id="49" presetID="22" presetClass="entr" presetSubtype="2" fill="hold" nodeType="afterEffect">
                                  <p:stCondLst>
                                    <p:cond delay="0"/>
                                  </p:stCondLst>
                                  <p:childTnLst>
                                    <p:set>
                                      <p:cBhvr>
                                        <p:cTn id="50" dur="1" fill="hold">
                                          <p:stCondLst>
                                            <p:cond delay="0"/>
                                          </p:stCondLst>
                                        </p:cTn>
                                        <p:tgtEl>
                                          <p:spTgt spid="289797"/>
                                        </p:tgtEl>
                                        <p:attrNameLst>
                                          <p:attrName>style.visibility</p:attrName>
                                        </p:attrNameLst>
                                      </p:cBhvr>
                                      <p:to>
                                        <p:strVal val="visible"/>
                                      </p:to>
                                    </p:set>
                                    <p:animEffect transition="in" filter="wipe(right)">
                                      <p:cBhvr>
                                        <p:cTn id="51" dur="500"/>
                                        <p:tgtEl>
                                          <p:spTgt spid="289797"/>
                                        </p:tgtEl>
                                      </p:cBhvr>
                                    </p:animEffect>
                                  </p:childTnLst>
                                </p:cTn>
                              </p:par>
                            </p:childTnLst>
                          </p:cTn>
                        </p:par>
                        <p:par>
                          <p:cTn id="52" fill="hold" nodeType="afterGroup">
                            <p:stCondLst>
                              <p:cond delay="6000"/>
                            </p:stCondLst>
                            <p:childTnLst>
                              <p:par>
                                <p:cTn id="53" presetID="22" presetClass="entr" presetSubtype="2" fill="hold" grpId="0" nodeType="afterEffect">
                                  <p:stCondLst>
                                    <p:cond delay="0"/>
                                  </p:stCondLst>
                                  <p:childTnLst>
                                    <p:set>
                                      <p:cBhvr>
                                        <p:cTn id="54" dur="1" fill="hold">
                                          <p:stCondLst>
                                            <p:cond delay="0"/>
                                          </p:stCondLst>
                                        </p:cTn>
                                        <p:tgtEl>
                                          <p:spTgt spid="289806"/>
                                        </p:tgtEl>
                                        <p:attrNameLst>
                                          <p:attrName>style.visibility</p:attrName>
                                        </p:attrNameLst>
                                      </p:cBhvr>
                                      <p:to>
                                        <p:strVal val="visible"/>
                                      </p:to>
                                    </p:set>
                                    <p:animEffect transition="in" filter="wipe(right)">
                                      <p:cBhvr>
                                        <p:cTn id="55" dur="500"/>
                                        <p:tgtEl>
                                          <p:spTgt spid="289806"/>
                                        </p:tgtEl>
                                      </p:cBhvr>
                                    </p:animEffect>
                                  </p:childTnLst>
                                </p:cTn>
                              </p:par>
                            </p:childTnLst>
                          </p:cTn>
                        </p:par>
                        <p:par>
                          <p:cTn id="56" fill="hold" nodeType="afterGroup">
                            <p:stCondLst>
                              <p:cond delay="6500"/>
                            </p:stCondLst>
                            <p:childTnLst>
                              <p:par>
                                <p:cTn id="57" presetID="22" presetClass="entr" presetSubtype="4" fill="hold" nodeType="afterEffect">
                                  <p:stCondLst>
                                    <p:cond delay="0"/>
                                  </p:stCondLst>
                                  <p:childTnLst>
                                    <p:set>
                                      <p:cBhvr>
                                        <p:cTn id="58" dur="1" fill="hold">
                                          <p:stCondLst>
                                            <p:cond delay="0"/>
                                          </p:stCondLst>
                                        </p:cTn>
                                        <p:tgtEl>
                                          <p:spTgt spid="289795"/>
                                        </p:tgtEl>
                                        <p:attrNameLst>
                                          <p:attrName>style.visibility</p:attrName>
                                        </p:attrNameLst>
                                      </p:cBhvr>
                                      <p:to>
                                        <p:strVal val="visible"/>
                                      </p:to>
                                    </p:set>
                                    <p:animEffect transition="in" filter="wipe(down)">
                                      <p:cBhvr>
                                        <p:cTn id="59" dur="500"/>
                                        <p:tgtEl>
                                          <p:spTgt spid="289795"/>
                                        </p:tgtEl>
                                      </p:cBhvr>
                                    </p:animEffect>
                                  </p:childTnLst>
                                </p:cTn>
                              </p:par>
                            </p:childTnLst>
                          </p:cTn>
                        </p:par>
                        <p:par>
                          <p:cTn id="60" fill="hold" nodeType="afterGroup">
                            <p:stCondLst>
                              <p:cond delay="7000"/>
                            </p:stCondLst>
                            <p:childTnLst>
                              <p:par>
                                <p:cTn id="61" presetID="22" presetClass="entr" presetSubtype="2" fill="hold" grpId="0" nodeType="afterEffect">
                                  <p:stCondLst>
                                    <p:cond delay="0"/>
                                  </p:stCondLst>
                                  <p:childTnLst>
                                    <p:set>
                                      <p:cBhvr>
                                        <p:cTn id="62" dur="1" fill="hold">
                                          <p:stCondLst>
                                            <p:cond delay="0"/>
                                          </p:stCondLst>
                                        </p:cTn>
                                        <p:tgtEl>
                                          <p:spTgt spid="289807"/>
                                        </p:tgtEl>
                                        <p:attrNameLst>
                                          <p:attrName>style.visibility</p:attrName>
                                        </p:attrNameLst>
                                      </p:cBhvr>
                                      <p:to>
                                        <p:strVal val="visible"/>
                                      </p:to>
                                    </p:set>
                                    <p:animEffect transition="in" filter="wipe(right)">
                                      <p:cBhvr>
                                        <p:cTn id="63" dur="500"/>
                                        <p:tgtEl>
                                          <p:spTgt spid="289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01" grpId="0" animBg="1" autoUpdateAnimBg="0"/>
      <p:bldP spid="289802" grpId="0" animBg="1" autoUpdateAnimBg="0"/>
      <p:bldP spid="289803" grpId="0" animBg="1" autoUpdateAnimBg="0"/>
      <p:bldP spid="289804" grpId="0" animBg="1" autoUpdateAnimBg="0"/>
      <p:bldP spid="289805" grpId="0" animBg="1" autoUpdateAnimBg="0"/>
      <p:bldP spid="289806" grpId="0" animBg="1" autoUpdateAnimBg="0"/>
      <p:bldP spid="289807" grpId="0" animBg="1" autoUpdateAnimBg="0"/>
      <p:bldP spid="289808"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MCj043958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76438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p:cNvSpPr txBox="1">
            <a:spLocks noChangeArrowheads="1"/>
          </p:cNvSpPr>
          <p:nvPr/>
        </p:nvSpPr>
        <p:spPr bwMode="auto">
          <a:xfrm>
            <a:off x="3573463" y="1696668"/>
            <a:ext cx="17145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spcBef>
                <a:spcPct val="50000"/>
              </a:spcBef>
            </a:pPr>
            <a:r>
              <a:rPr lang="en-US" altLang="en-US" sz="1800" b="1" dirty="0">
                <a:solidFill>
                  <a:schemeClr val="bg1"/>
                </a:solidFill>
                <a:latin typeface="+mj-lt"/>
              </a:rPr>
              <a:t>Synchronized Strategy</a:t>
            </a:r>
          </a:p>
        </p:txBody>
      </p:sp>
      <p:sp>
        <p:nvSpPr>
          <p:cNvPr id="38916" name="Text Box 4"/>
          <p:cNvSpPr txBox="1">
            <a:spLocks noChangeArrowheads="1"/>
          </p:cNvSpPr>
          <p:nvPr/>
        </p:nvSpPr>
        <p:spPr bwMode="auto">
          <a:xfrm>
            <a:off x="1798638" y="4200525"/>
            <a:ext cx="16764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spcBef>
                <a:spcPct val="50000"/>
              </a:spcBef>
            </a:pPr>
            <a:r>
              <a:rPr lang="en-US" altLang="en-US" sz="1800" b="1" dirty="0">
                <a:solidFill>
                  <a:schemeClr val="bg1"/>
                </a:solidFill>
                <a:latin typeface="+mj-lt"/>
              </a:rPr>
              <a:t>Strengthened Employer Brand</a:t>
            </a:r>
          </a:p>
        </p:txBody>
      </p:sp>
      <p:sp>
        <p:nvSpPr>
          <p:cNvPr id="38917" name="Text Box 5"/>
          <p:cNvSpPr txBox="1">
            <a:spLocks noChangeArrowheads="1"/>
          </p:cNvSpPr>
          <p:nvPr/>
        </p:nvSpPr>
        <p:spPr bwMode="auto">
          <a:xfrm>
            <a:off x="5287963" y="4252077"/>
            <a:ext cx="1905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spcBef>
                <a:spcPct val="50000"/>
              </a:spcBef>
            </a:pPr>
            <a:r>
              <a:rPr lang="en-US" altLang="en-US" sz="1800" b="1" dirty="0">
                <a:solidFill>
                  <a:schemeClr val="bg1"/>
                </a:solidFill>
                <a:latin typeface="+mj-lt"/>
              </a:rPr>
              <a:t>Leadership Bench</a:t>
            </a:r>
          </a:p>
        </p:txBody>
      </p:sp>
      <p:sp>
        <p:nvSpPr>
          <p:cNvPr id="38918" name="Text Box 6"/>
          <p:cNvSpPr txBox="1">
            <a:spLocks noChangeArrowheads="1"/>
          </p:cNvSpPr>
          <p:nvPr/>
        </p:nvSpPr>
        <p:spPr bwMode="auto">
          <a:xfrm>
            <a:off x="5910263" y="2330368"/>
            <a:ext cx="1752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spcBef>
                <a:spcPct val="50000"/>
              </a:spcBef>
            </a:pPr>
            <a:r>
              <a:rPr lang="en-US" altLang="en-US" sz="1800" b="1" dirty="0">
                <a:solidFill>
                  <a:schemeClr val="bg1"/>
                </a:solidFill>
                <a:latin typeface="+mj-lt"/>
              </a:rPr>
              <a:t>Talent Optimization</a:t>
            </a:r>
          </a:p>
        </p:txBody>
      </p:sp>
      <p:sp>
        <p:nvSpPr>
          <p:cNvPr id="38919" name="Text Box 7"/>
          <p:cNvSpPr txBox="1">
            <a:spLocks noChangeArrowheads="1"/>
          </p:cNvSpPr>
          <p:nvPr/>
        </p:nvSpPr>
        <p:spPr bwMode="auto">
          <a:xfrm>
            <a:off x="3352800" y="2706688"/>
            <a:ext cx="21986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spcBef>
                <a:spcPct val="50000"/>
              </a:spcBef>
            </a:pPr>
            <a:r>
              <a:rPr lang="en-US" altLang="en-US" sz="2400" b="1" i="1" dirty="0">
                <a:latin typeface="+mj-lt"/>
              </a:rPr>
              <a:t>Modern</a:t>
            </a:r>
          </a:p>
          <a:p>
            <a:pPr algn="ctr">
              <a:spcBef>
                <a:spcPct val="50000"/>
              </a:spcBef>
            </a:pPr>
            <a:r>
              <a:rPr lang="en-US" altLang="en-US" sz="2400" b="1" i="1" dirty="0">
                <a:latin typeface="+mj-lt"/>
              </a:rPr>
              <a:t>Workforce</a:t>
            </a:r>
          </a:p>
        </p:txBody>
      </p:sp>
      <p:sp>
        <p:nvSpPr>
          <p:cNvPr id="38920" name="Text Box 9"/>
          <p:cNvSpPr txBox="1">
            <a:spLocks noChangeArrowheads="1"/>
          </p:cNvSpPr>
          <p:nvPr/>
        </p:nvSpPr>
        <p:spPr bwMode="auto">
          <a:xfrm>
            <a:off x="1028700" y="2552700"/>
            <a:ext cx="1600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spcBef>
                <a:spcPct val="50000"/>
              </a:spcBef>
            </a:pPr>
            <a:r>
              <a:rPr lang="en-US" altLang="en-US" sz="1800" b="1" dirty="0">
                <a:solidFill>
                  <a:schemeClr val="bg1"/>
                </a:solidFill>
                <a:latin typeface="+mj-lt"/>
              </a:rPr>
              <a:t>Service Delivery</a:t>
            </a:r>
          </a:p>
        </p:txBody>
      </p:sp>
      <p:sp>
        <p:nvSpPr>
          <p:cNvPr id="12" name="AutoShape 17"/>
          <p:cNvSpPr>
            <a:spLocks noChangeArrowheads="1"/>
          </p:cNvSpPr>
          <p:nvPr/>
        </p:nvSpPr>
        <p:spPr bwMode="blackWhite">
          <a:xfrm>
            <a:off x="1143000" y="181871"/>
            <a:ext cx="6324600" cy="952309"/>
          </a:xfrm>
          <a:prstGeom prst="roundRect">
            <a:avLst>
              <a:gd name="adj" fmla="val 32815"/>
            </a:avLst>
          </a:prstGeom>
          <a:solidFill>
            <a:schemeClr val="tx2"/>
          </a:solidFill>
          <a:ln w="9525">
            <a:solidFill>
              <a:schemeClr val="tx1"/>
            </a:solidFill>
            <a:round/>
            <a:headEnd/>
            <a:tailEnd/>
          </a:ln>
          <a:effectLst>
            <a:outerShdw dist="107763" dir="2700000" algn="ctr" rotWithShape="0">
              <a:schemeClr val="tx1">
                <a:alpha val="50000"/>
              </a:schemeClr>
            </a:outerShdw>
          </a:effectLst>
        </p:spPr>
        <p:txBody>
          <a:bodyPr anchor="ctr" anchorCtr="1"/>
          <a:lstStyle/>
          <a:p>
            <a:pPr>
              <a:defRPr/>
            </a:pPr>
            <a:r>
              <a:rPr lang="en-US" sz="4800" b="1" dirty="0">
                <a:solidFill>
                  <a:schemeClr val="bg1"/>
                </a:solidFill>
                <a:effectLst>
                  <a:outerShdw blurRad="38100" dist="38100" dir="2700000" algn="tl">
                    <a:srgbClr val="000000"/>
                  </a:outerShdw>
                </a:effectLst>
                <a:latin typeface="Arial" panose="020B0604020202020204" pitchFamily="34" charset="0"/>
                <a:ea typeface="Tahoma" panose="020B0604030504040204" pitchFamily="34" charset="0"/>
                <a:cs typeface="Arial" panose="020B0604020202020204" pitchFamily="34" charset="0"/>
              </a:rPr>
              <a:t>Outcomes - Benefits</a:t>
            </a:r>
          </a:p>
        </p:txBody>
      </p:sp>
      <p:sp>
        <p:nvSpPr>
          <p:cNvPr id="11" name="Slide Number Placeholder 4">
            <a:extLst>
              <a:ext uri="{FF2B5EF4-FFF2-40B4-BE49-F238E27FC236}">
                <a16:creationId xmlns:a16="http://schemas.microsoft.com/office/drawing/2014/main" id="{1DF17E3B-A662-4F74-B677-639F56074302}"/>
              </a:ext>
            </a:extLst>
          </p:cNvPr>
          <p:cNvSpPr txBox="1">
            <a:spLocks/>
          </p:cNvSpPr>
          <p:nvPr/>
        </p:nvSpPr>
        <p:spPr bwMode="auto">
          <a:xfrm>
            <a:off x="2438400" y="62484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908050" indent="-436563" defTabSz="45720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377950" indent="-468313" defTabSz="4572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827213" indent="-438150" defTabSz="4572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297113" indent="-468313" defTabSz="4572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7543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32115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6687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41259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algn="r" eaLnBrk="1" hangingPunct="1">
              <a:spcBef>
                <a:spcPct val="0"/>
              </a:spcBef>
              <a:buClrTx/>
              <a:buSzTx/>
              <a:buFontTx/>
              <a:buNone/>
            </a:pPr>
            <a:fld id="{C14264A1-242E-434A-905A-B8AA5007003C}" type="slidenum">
              <a:rPr lang="en-US" altLang="en-US" sz="1200">
                <a:latin typeface="Arial" panose="020B0604020202020204" pitchFamily="34" charset="0"/>
                <a:cs typeface="Arial" panose="020B0604020202020204" pitchFamily="34" charset="0"/>
              </a:rPr>
              <a:pPr algn="r" eaLnBrk="1" hangingPunct="1">
                <a:spcBef>
                  <a:spcPct val="0"/>
                </a:spcBef>
                <a:buClrTx/>
                <a:buSzTx/>
                <a:buFontTx/>
                <a:buNone/>
              </a:pPr>
              <a:t>39</a:t>
            </a:fld>
            <a:endParaRPr lang="en-US"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8802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arn(inVertical)">
                                      <p:cBhvr>
                                        <p:cTn id="7" dur="500"/>
                                        <p:tgtEl>
                                          <p:spTgt spid="337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xit" presetSubtype="0" fill="hold" nodeType="clickEffect">
                                  <p:stCondLst>
                                    <p:cond delay="0"/>
                                  </p:stCondLst>
                                  <p:childTnLst>
                                    <p:anim calcmode="lin" valueType="num">
                                      <p:cBhvr>
                                        <p:cTn id="11" dur="2000"/>
                                        <p:tgtEl>
                                          <p:spTgt spid="33795"/>
                                        </p:tgtEl>
                                        <p:attrNameLst>
                                          <p:attrName>ppt_w</p:attrName>
                                        </p:attrNameLst>
                                      </p:cBhvr>
                                      <p:tavLst>
                                        <p:tav tm="0">
                                          <p:val>
                                            <p:strVal val="ppt_w"/>
                                          </p:val>
                                        </p:tav>
                                        <p:tav tm="100000">
                                          <p:val>
                                            <p:fltVal val="0"/>
                                          </p:val>
                                        </p:tav>
                                      </p:tavLst>
                                    </p:anim>
                                    <p:anim calcmode="lin" valueType="num">
                                      <p:cBhvr>
                                        <p:cTn id="12" dur="2000"/>
                                        <p:tgtEl>
                                          <p:spTgt spid="33795"/>
                                        </p:tgtEl>
                                        <p:attrNameLst>
                                          <p:attrName>ppt_h</p:attrName>
                                        </p:attrNameLst>
                                      </p:cBhvr>
                                      <p:tavLst>
                                        <p:tav tm="0">
                                          <p:val>
                                            <p:strVal val="ppt_h"/>
                                          </p:val>
                                        </p:tav>
                                        <p:tav tm="100000">
                                          <p:val>
                                            <p:fltVal val="0"/>
                                          </p:val>
                                        </p:tav>
                                      </p:tavLst>
                                    </p:anim>
                                    <p:anim calcmode="lin" valueType="num">
                                      <p:cBhvr>
                                        <p:cTn id="13" dur="2000"/>
                                        <p:tgtEl>
                                          <p:spTgt spid="3379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4" dur="2000"/>
                                        <p:tgtEl>
                                          <p:spTgt spid="3379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5" dur="1" fill="hold">
                                          <p:stCondLst>
                                            <p:cond delay="1999"/>
                                          </p:stCondLst>
                                        </p:cTn>
                                        <p:tgtEl>
                                          <p:spTgt spid="337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a:extLst>
              <a:ext uri="{FF2B5EF4-FFF2-40B4-BE49-F238E27FC236}">
                <a16:creationId xmlns:a16="http://schemas.microsoft.com/office/drawing/2014/main" id="{86B7C759-DB1C-4245-920E-FA625922C08F}"/>
              </a:ext>
            </a:extLst>
          </p:cNvPr>
          <p:cNvSpPr>
            <a:spLocks noGrp="1" noChangeArrowheads="1"/>
          </p:cNvSpPr>
          <p:nvPr>
            <p:ph type="body" idx="1"/>
          </p:nvPr>
        </p:nvSpPr>
        <p:spPr>
          <a:xfrm>
            <a:off x="339227" y="1524000"/>
            <a:ext cx="8465545" cy="4343400"/>
          </a:xfrm>
        </p:spPr>
        <p:txBody>
          <a:bodyPr/>
          <a:lstStyle/>
          <a:p>
            <a:pPr marL="628650" indent="-628650" eaLnBrk="1" hangingPunct="1">
              <a:spcBef>
                <a:spcPts val="0"/>
              </a:spcBef>
              <a:buClr>
                <a:srgbClr val="FF0000"/>
              </a:buClr>
              <a:buSzPct val="100000"/>
              <a:buFont typeface="+mj-lt"/>
              <a:buAutoNum type="arabicPeriod"/>
              <a:defRPr/>
            </a:pPr>
            <a:r>
              <a:rPr lang="en-US" sz="3200" b="1" i="1" dirty="0">
                <a:solidFill>
                  <a:srgbClr val="000000"/>
                </a:solidFill>
                <a:latin typeface="Arial" panose="020B0604020202020204" pitchFamily="34" charset="0"/>
                <a:cs typeface="Arial" panose="020B0604020202020204" pitchFamily="34" charset="0"/>
              </a:rPr>
              <a:t>Why would a talented person </a:t>
            </a:r>
            <a:r>
              <a:rPr lang="en-US" sz="3200" b="1" i="1" u="sng" dirty="0">
                <a:solidFill>
                  <a:srgbClr val="000000"/>
                </a:solidFill>
                <a:latin typeface="Arial" panose="020B0604020202020204" pitchFamily="34" charset="0"/>
                <a:cs typeface="Arial" panose="020B0604020202020204" pitchFamily="34" charset="0"/>
              </a:rPr>
              <a:t>want to</a:t>
            </a:r>
            <a:r>
              <a:rPr lang="en-US" sz="3200" b="1" i="1" dirty="0">
                <a:solidFill>
                  <a:srgbClr val="000000"/>
                </a:solidFill>
                <a:latin typeface="Arial" panose="020B0604020202020204" pitchFamily="34" charset="0"/>
                <a:cs typeface="Arial" panose="020B0604020202020204" pitchFamily="34" charset="0"/>
              </a:rPr>
              <a:t> join your organization and stay with us?</a:t>
            </a:r>
          </a:p>
          <a:p>
            <a:pPr marL="628650" indent="-628650" eaLnBrk="1" hangingPunct="1">
              <a:spcBef>
                <a:spcPts val="0"/>
              </a:spcBef>
              <a:buClr>
                <a:srgbClr val="FF0000"/>
              </a:buClr>
              <a:buSzPct val="100000"/>
              <a:buFont typeface="+mj-lt"/>
              <a:buAutoNum type="arabicPeriod"/>
              <a:defRPr/>
            </a:pPr>
            <a:endParaRPr lang="en-US" sz="1000" b="1" i="1" dirty="0">
              <a:solidFill>
                <a:schemeClr val="tx1"/>
              </a:solidFill>
              <a:latin typeface="Arial" panose="020B0604020202020204" pitchFamily="34" charset="0"/>
              <a:cs typeface="Arial" panose="020B0604020202020204" pitchFamily="34" charset="0"/>
            </a:endParaRPr>
          </a:p>
          <a:p>
            <a:pPr marL="628650" indent="-628650" eaLnBrk="1" hangingPunct="1">
              <a:spcBef>
                <a:spcPts val="0"/>
              </a:spcBef>
              <a:buClr>
                <a:srgbClr val="FF0000"/>
              </a:buClr>
              <a:buSzPct val="100000"/>
              <a:buFont typeface="+mj-lt"/>
              <a:buAutoNum type="arabicPeriod"/>
              <a:defRPr/>
            </a:pPr>
            <a:r>
              <a:rPr lang="en-US" sz="3200" b="1" i="1" dirty="0">
                <a:solidFill>
                  <a:schemeClr val="tx2"/>
                </a:solidFill>
                <a:latin typeface="Arial" panose="020B0604020202020204" pitchFamily="34" charset="0"/>
                <a:cs typeface="Arial" panose="020B0604020202020204" pitchFamily="34" charset="0"/>
              </a:rPr>
              <a:t>Why would a talented person be </a:t>
            </a:r>
            <a:r>
              <a:rPr lang="en-US" sz="3200" b="1" i="1" u="sng" dirty="0">
                <a:solidFill>
                  <a:schemeClr val="tx2"/>
                </a:solidFill>
                <a:latin typeface="Arial" panose="020B0604020202020204" pitchFamily="34" charset="0"/>
                <a:cs typeface="Arial" panose="020B0604020202020204" pitchFamily="34" charset="0"/>
              </a:rPr>
              <a:t>reluctant</a:t>
            </a:r>
            <a:r>
              <a:rPr lang="en-US" sz="3200" b="1" i="1" dirty="0">
                <a:solidFill>
                  <a:schemeClr val="tx2"/>
                </a:solidFill>
                <a:latin typeface="Arial" panose="020B0604020202020204" pitchFamily="34" charset="0"/>
                <a:cs typeface="Arial" panose="020B0604020202020204" pitchFamily="34" charset="0"/>
              </a:rPr>
              <a:t> to join your organization and stay with us?</a:t>
            </a:r>
          </a:p>
          <a:p>
            <a:pPr marL="628650" indent="-628650" eaLnBrk="1" hangingPunct="1">
              <a:spcBef>
                <a:spcPts val="0"/>
              </a:spcBef>
              <a:buClr>
                <a:srgbClr val="FF0000"/>
              </a:buClr>
              <a:buSzPct val="100000"/>
              <a:buFont typeface="+mj-lt"/>
              <a:buAutoNum type="arabicPeriod"/>
              <a:defRPr/>
            </a:pPr>
            <a:endParaRPr lang="en-US" sz="1000" b="1" i="1" dirty="0">
              <a:solidFill>
                <a:schemeClr val="tx2"/>
              </a:solidFill>
              <a:latin typeface="Arial" panose="020B0604020202020204" pitchFamily="34" charset="0"/>
              <a:cs typeface="Arial" panose="020B0604020202020204" pitchFamily="34" charset="0"/>
            </a:endParaRPr>
          </a:p>
          <a:p>
            <a:pPr marL="628650" indent="-628650" eaLnBrk="1" hangingPunct="1">
              <a:spcBef>
                <a:spcPts val="0"/>
              </a:spcBef>
              <a:buClr>
                <a:srgbClr val="FF0000"/>
              </a:buClr>
              <a:buSzPct val="100000"/>
              <a:buFont typeface="+mj-lt"/>
              <a:buAutoNum type="arabicPeriod"/>
              <a:defRPr/>
            </a:pPr>
            <a:r>
              <a:rPr lang="en-US" sz="3200" b="1" i="1" dirty="0">
                <a:latin typeface="Arial" panose="020B0604020202020204" pitchFamily="34" charset="0"/>
                <a:cs typeface="Arial" panose="020B0604020202020204" pitchFamily="34" charset="0"/>
              </a:rPr>
              <a:t>What does a talented employee need to learn to be considered for a promotion?</a:t>
            </a:r>
          </a:p>
          <a:p>
            <a:pPr marL="628650" indent="-628650" eaLnBrk="1" hangingPunct="1">
              <a:spcBef>
                <a:spcPts val="0"/>
              </a:spcBef>
              <a:buFont typeface="+mj-lt"/>
              <a:buAutoNum type="arabicPeriod"/>
              <a:defRPr/>
            </a:pPr>
            <a:endParaRPr lang="en-US" sz="4000" i="1" dirty="0">
              <a:solidFill>
                <a:schemeClr val="tx1"/>
              </a:solidFill>
              <a:latin typeface="Arial" panose="020B0604020202020204" pitchFamily="34" charset="0"/>
              <a:cs typeface="Arial" panose="020B0604020202020204" pitchFamily="34" charset="0"/>
            </a:endParaRPr>
          </a:p>
        </p:txBody>
      </p:sp>
      <p:sp>
        <p:nvSpPr>
          <p:cNvPr id="3" name="Slide Number Placeholder 1">
            <a:extLst>
              <a:ext uri="{FF2B5EF4-FFF2-40B4-BE49-F238E27FC236}">
                <a16:creationId xmlns:a16="http://schemas.microsoft.com/office/drawing/2014/main" id="{EDE60A92-A9E5-4DDE-8F7E-33FB485394AE}"/>
              </a:ext>
            </a:extLst>
          </p:cNvPr>
          <p:cNvSpPr txBox="1">
            <a:spLocks/>
          </p:cNvSpPr>
          <p:nvPr/>
        </p:nvSpPr>
        <p:spPr>
          <a:xfrm>
            <a:off x="4114800" y="6248400"/>
            <a:ext cx="2133600" cy="365125"/>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D9DC60A-6D21-4247-8505-EEF21A564383}" type="slidenum">
              <a:rPr kumimoji="0" lang="en-US" sz="1200" b="0" i="0" u="none" strike="noStrike" kern="1200" cap="none" spc="0" normalizeH="0" baseline="0" noProof="0" smtClean="0">
                <a:ln>
                  <a:noFill/>
                </a:ln>
                <a:solidFill>
                  <a:srgbClr val="FFFFFF">
                    <a:tint val="75000"/>
                  </a:srgbClr>
                </a:solidFill>
                <a:effectLst/>
                <a:uLnTx/>
                <a:uFillTx/>
                <a:latin typeface="Candar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FFFFFF">
                  <a:tint val="75000"/>
                </a:srgbClr>
              </a:solidFill>
              <a:effectLst/>
              <a:uLnTx/>
              <a:uFillTx/>
              <a:latin typeface="Candara"/>
              <a:ea typeface="+mn-ea"/>
              <a:cs typeface="+mn-cs"/>
            </a:endParaRPr>
          </a:p>
        </p:txBody>
      </p:sp>
      <p:sp>
        <p:nvSpPr>
          <p:cNvPr id="5" name="Slide Number Placeholder 4">
            <a:extLst>
              <a:ext uri="{FF2B5EF4-FFF2-40B4-BE49-F238E27FC236}">
                <a16:creationId xmlns:a16="http://schemas.microsoft.com/office/drawing/2014/main" id="{5F901EC0-E1BB-45EF-A9F8-8667149939BB}"/>
              </a:ext>
            </a:extLst>
          </p:cNvPr>
          <p:cNvSpPr txBox="1">
            <a:spLocks/>
          </p:cNvSpPr>
          <p:nvPr/>
        </p:nvSpPr>
        <p:spPr>
          <a:xfrm>
            <a:off x="2767331" y="618100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69C97186-5990-4482-9DF9-1771654F41EF}" type="slidenum">
              <a:rPr lang="en-US" sz="1200" smtClean="0">
                <a:latin typeface="Arial" pitchFamily="34" charset="0"/>
                <a:cs typeface="Arial" pitchFamily="34" charset="0"/>
              </a:rPr>
              <a:pPr algn="r">
                <a:defRPr/>
              </a:pPr>
              <a:t>4</a:t>
            </a:fld>
            <a:endParaRPr lang="en-US" sz="1200" dirty="0">
              <a:latin typeface="Arial" pitchFamily="34" charset="0"/>
              <a:cs typeface="Arial" pitchFamily="34" charset="0"/>
            </a:endParaRPr>
          </a:p>
        </p:txBody>
      </p:sp>
    </p:spTree>
    <p:extLst>
      <p:ext uri="{BB962C8B-B14F-4D97-AF65-F5344CB8AC3E}">
        <p14:creationId xmlns:p14="http://schemas.microsoft.com/office/powerpoint/2010/main" val="37811491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body" idx="4294967295"/>
          </p:nvPr>
        </p:nvSpPr>
        <p:spPr>
          <a:xfrm>
            <a:off x="381000" y="1752600"/>
            <a:ext cx="8382000" cy="3733800"/>
          </a:xfrm>
          <a:prstGeom prst="rect">
            <a:avLst/>
          </a:prstGeom>
        </p:spPr>
        <p:txBody>
          <a:bodyPr>
            <a:noAutofit/>
          </a:bodyPr>
          <a:lstStyle/>
          <a:p>
            <a:pPr algn="ctr" eaLnBrk="1" hangingPunct="1">
              <a:spcBef>
                <a:spcPts val="0"/>
              </a:spcBef>
              <a:buFont typeface="Wingdings" pitchFamily="2" charset="2"/>
              <a:buNone/>
            </a:pPr>
            <a:r>
              <a:rPr lang="en-US" altLang="en-US" sz="8000" b="1" i="1" dirty="0">
                <a:solidFill>
                  <a:schemeClr val="tx2"/>
                </a:solidFill>
                <a:latin typeface="Arial" panose="020B0604020202020204" pitchFamily="34" charset="0"/>
                <a:cs typeface="Arial" panose="020B0604020202020204" pitchFamily="34" charset="0"/>
              </a:rPr>
              <a:t>Growth and Comfort don’t </a:t>
            </a:r>
          </a:p>
          <a:p>
            <a:pPr algn="ctr" eaLnBrk="1" hangingPunct="1">
              <a:spcBef>
                <a:spcPts val="0"/>
              </a:spcBef>
              <a:buFont typeface="Wingdings" pitchFamily="2" charset="2"/>
              <a:buNone/>
            </a:pPr>
            <a:r>
              <a:rPr lang="en-US" altLang="en-US" sz="8000" b="1" i="1" dirty="0">
                <a:solidFill>
                  <a:schemeClr val="tx2"/>
                </a:solidFill>
                <a:latin typeface="Arial" panose="020B0604020202020204" pitchFamily="34" charset="0"/>
                <a:cs typeface="Arial" panose="020B0604020202020204" pitchFamily="34" charset="0"/>
              </a:rPr>
              <a:t>Co-exist</a:t>
            </a:r>
          </a:p>
        </p:txBody>
      </p:sp>
    </p:spTree>
    <p:extLst>
      <p:ext uri="{BB962C8B-B14F-4D97-AF65-F5344CB8AC3E}">
        <p14:creationId xmlns:p14="http://schemas.microsoft.com/office/powerpoint/2010/main" val="1864860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A7EFFE7-AF09-4C9C-96B0-90A8FB7DAF5E}"/>
              </a:ext>
            </a:extLst>
          </p:cNvPr>
          <p:cNvSpPr>
            <a:spLocks noChangeArrowheads="1"/>
          </p:cNvSpPr>
          <p:nvPr/>
        </p:nvSpPr>
        <p:spPr bwMode="auto">
          <a:xfrm>
            <a:off x="4191000" y="990600"/>
            <a:ext cx="457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479" tIns="41239" rIns="82479" bIns="41239"/>
          <a:lstStyle>
            <a:lvl1pPr marL="309563" indent="-309563" defTabSz="825500">
              <a:defRPr>
                <a:solidFill>
                  <a:schemeClr val="tx1"/>
                </a:solidFill>
                <a:latin typeface="Arial" panose="020B0604020202020204" pitchFamily="34" charset="0"/>
              </a:defRPr>
            </a:lvl1pPr>
            <a:lvl2pPr marL="742950" indent="-285750" defTabSz="825500">
              <a:defRPr>
                <a:solidFill>
                  <a:schemeClr val="tx1"/>
                </a:solidFill>
                <a:latin typeface="Arial" panose="020B0604020202020204" pitchFamily="34" charset="0"/>
              </a:defRPr>
            </a:lvl2pPr>
            <a:lvl3pPr marL="1143000" indent="-228600" defTabSz="825500">
              <a:defRPr>
                <a:solidFill>
                  <a:schemeClr val="tx1"/>
                </a:solidFill>
                <a:latin typeface="Arial" panose="020B0604020202020204" pitchFamily="34" charset="0"/>
              </a:defRPr>
            </a:lvl3pPr>
            <a:lvl4pPr marL="1600200" indent="-228600" defTabSz="825500">
              <a:defRPr>
                <a:solidFill>
                  <a:schemeClr val="tx1"/>
                </a:solidFill>
                <a:latin typeface="Arial" panose="020B0604020202020204" pitchFamily="34" charset="0"/>
              </a:defRPr>
            </a:lvl4pPr>
            <a:lvl5pPr marL="2057400" indent="-228600" defTabSz="82550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a:buClr>
                <a:srgbClr val="FFCC00"/>
              </a:buClr>
              <a:buFont typeface="Monotype Sorts"/>
              <a:buChar char="á"/>
            </a:pPr>
            <a:endParaRPr lang="en-US" altLang="en-US" sz="2300" dirty="0"/>
          </a:p>
          <a:p>
            <a:pPr>
              <a:buClr>
                <a:srgbClr val="FFCC00"/>
              </a:buClr>
              <a:buFont typeface="Monotype Sorts"/>
              <a:buChar char="á"/>
            </a:pPr>
            <a:endParaRPr lang="en-US" altLang="en-US" sz="2300" dirty="0"/>
          </a:p>
        </p:txBody>
      </p:sp>
      <p:sp>
        <p:nvSpPr>
          <p:cNvPr id="63491" name="Rectangle 3">
            <a:extLst>
              <a:ext uri="{FF2B5EF4-FFF2-40B4-BE49-F238E27FC236}">
                <a16:creationId xmlns:a16="http://schemas.microsoft.com/office/drawing/2014/main" id="{061D57AE-96E4-4B9B-9F92-A8F4B8E2E0E7}"/>
              </a:ext>
            </a:extLst>
          </p:cNvPr>
          <p:cNvSpPr>
            <a:spLocks noChangeArrowheads="1"/>
          </p:cNvSpPr>
          <p:nvPr/>
        </p:nvSpPr>
        <p:spPr bwMode="auto">
          <a:xfrm>
            <a:off x="4191000" y="2133600"/>
            <a:ext cx="4953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479" tIns="41239" rIns="82479" bIns="41239"/>
          <a:lstStyle>
            <a:lvl1pPr marL="309563" indent="-309563" defTabSz="825500">
              <a:defRPr>
                <a:solidFill>
                  <a:schemeClr val="tx1"/>
                </a:solidFill>
                <a:latin typeface="Arial" panose="020B0604020202020204" pitchFamily="34" charset="0"/>
              </a:defRPr>
            </a:lvl1pPr>
            <a:lvl2pPr marL="742950" indent="-285750" defTabSz="825500">
              <a:defRPr>
                <a:solidFill>
                  <a:schemeClr val="tx1"/>
                </a:solidFill>
                <a:latin typeface="Arial" panose="020B0604020202020204" pitchFamily="34" charset="0"/>
              </a:defRPr>
            </a:lvl2pPr>
            <a:lvl3pPr marL="1143000" indent="-228600" defTabSz="825500">
              <a:defRPr>
                <a:solidFill>
                  <a:schemeClr val="tx1"/>
                </a:solidFill>
                <a:latin typeface="Arial" panose="020B0604020202020204" pitchFamily="34" charset="0"/>
              </a:defRPr>
            </a:lvl3pPr>
            <a:lvl4pPr marL="1600200" indent="-228600" defTabSz="825500">
              <a:defRPr>
                <a:solidFill>
                  <a:schemeClr val="tx1"/>
                </a:solidFill>
                <a:latin typeface="Arial" panose="020B0604020202020204" pitchFamily="34" charset="0"/>
              </a:defRPr>
            </a:lvl4pPr>
            <a:lvl5pPr marL="2057400" indent="-228600" defTabSz="82550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a:buClr>
                <a:srgbClr val="FFCC00"/>
              </a:buClr>
              <a:buFont typeface="Monotype Sorts"/>
              <a:buChar char="á"/>
            </a:pPr>
            <a:endParaRPr lang="en-US" altLang="en-US" sz="2300" dirty="0"/>
          </a:p>
        </p:txBody>
      </p:sp>
      <p:sp>
        <p:nvSpPr>
          <p:cNvPr id="63492" name="Rectangle 4">
            <a:extLst>
              <a:ext uri="{FF2B5EF4-FFF2-40B4-BE49-F238E27FC236}">
                <a16:creationId xmlns:a16="http://schemas.microsoft.com/office/drawing/2014/main" id="{D7FA503A-67DC-4450-A776-7D432588D72A}"/>
              </a:ext>
            </a:extLst>
          </p:cNvPr>
          <p:cNvSpPr>
            <a:spLocks noChangeArrowheads="1"/>
          </p:cNvSpPr>
          <p:nvPr/>
        </p:nvSpPr>
        <p:spPr bwMode="auto">
          <a:xfrm>
            <a:off x="4191000" y="4267200"/>
            <a:ext cx="441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479" tIns="41239" rIns="82479" bIns="41239"/>
          <a:lstStyle>
            <a:lvl1pPr marL="309563" indent="-309563" defTabSz="825500">
              <a:defRPr>
                <a:solidFill>
                  <a:schemeClr val="tx1"/>
                </a:solidFill>
                <a:latin typeface="Arial" panose="020B0604020202020204" pitchFamily="34" charset="0"/>
              </a:defRPr>
            </a:lvl1pPr>
            <a:lvl2pPr marL="742950" indent="-285750" defTabSz="825500">
              <a:defRPr>
                <a:solidFill>
                  <a:schemeClr val="tx1"/>
                </a:solidFill>
                <a:latin typeface="Arial" panose="020B0604020202020204" pitchFamily="34" charset="0"/>
              </a:defRPr>
            </a:lvl2pPr>
            <a:lvl3pPr marL="1143000" indent="-228600" defTabSz="825500">
              <a:defRPr>
                <a:solidFill>
                  <a:schemeClr val="tx1"/>
                </a:solidFill>
                <a:latin typeface="Arial" panose="020B0604020202020204" pitchFamily="34" charset="0"/>
              </a:defRPr>
            </a:lvl3pPr>
            <a:lvl4pPr marL="1600200" indent="-228600" defTabSz="825500">
              <a:defRPr>
                <a:solidFill>
                  <a:schemeClr val="tx1"/>
                </a:solidFill>
                <a:latin typeface="Arial" panose="020B0604020202020204" pitchFamily="34" charset="0"/>
              </a:defRPr>
            </a:lvl4pPr>
            <a:lvl5pPr marL="2057400" indent="-228600" defTabSz="82550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a:buClr>
                <a:srgbClr val="FFCC00"/>
              </a:buClr>
              <a:buFont typeface="Monotype Sorts"/>
              <a:buChar char="á"/>
            </a:pPr>
            <a:endParaRPr lang="en-US" altLang="en-US" sz="2300" dirty="0"/>
          </a:p>
        </p:txBody>
      </p:sp>
      <p:sp>
        <p:nvSpPr>
          <p:cNvPr id="63493" name="Rectangle 5">
            <a:extLst>
              <a:ext uri="{FF2B5EF4-FFF2-40B4-BE49-F238E27FC236}">
                <a16:creationId xmlns:a16="http://schemas.microsoft.com/office/drawing/2014/main" id="{AF0A9F78-A118-4DF8-A629-11DA7A9584D9}"/>
              </a:ext>
            </a:extLst>
          </p:cNvPr>
          <p:cNvSpPr>
            <a:spLocks noChangeArrowheads="1"/>
          </p:cNvSpPr>
          <p:nvPr/>
        </p:nvSpPr>
        <p:spPr bwMode="auto">
          <a:xfrm>
            <a:off x="1" y="2001679"/>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600" dirty="0"/>
          </a:p>
        </p:txBody>
      </p:sp>
      <p:sp>
        <p:nvSpPr>
          <p:cNvPr id="2" name="Slide Number Placeholder 1">
            <a:extLst>
              <a:ext uri="{FF2B5EF4-FFF2-40B4-BE49-F238E27FC236}">
                <a16:creationId xmlns:a16="http://schemas.microsoft.com/office/drawing/2014/main" id="{E4F0C323-8A1E-4E19-BDBC-E747FDAB796C}"/>
              </a:ext>
            </a:extLst>
          </p:cNvPr>
          <p:cNvSpPr>
            <a:spLocks noGrp="1"/>
          </p:cNvSpPr>
          <p:nvPr>
            <p:ph type="sldNum" sz="quarter" idx="12"/>
          </p:nvPr>
        </p:nvSpPr>
        <p:spPr>
          <a:xfrm>
            <a:off x="2819400" y="61722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solidFill>
                  <a:srgbClr val="000000"/>
                </a:solidFill>
                <a:latin typeface="Arial" panose="020B0604020202020204" pitchFamily="34" charset="0"/>
                <a:cs typeface="Arial" panose="020B0604020202020204" pitchFamily="34" charset="0"/>
              </a:rPr>
              <a:pPr/>
              <a:t>41</a:t>
            </a:fld>
            <a:endParaRPr lang="en-US" dirty="0">
              <a:solidFill>
                <a:srgbClr val="000000"/>
              </a:solidFill>
              <a:latin typeface="Arial" panose="020B0604020202020204" pitchFamily="34" charset="0"/>
              <a:cs typeface="Arial" panose="020B0604020202020204" pitchFamily="34" charset="0"/>
            </a:endParaRPr>
          </a:p>
        </p:txBody>
      </p:sp>
      <p:sp>
        <p:nvSpPr>
          <p:cNvPr id="9" name="Rectangle 2">
            <a:extLst>
              <a:ext uri="{FF2B5EF4-FFF2-40B4-BE49-F238E27FC236}">
                <a16:creationId xmlns:a16="http://schemas.microsoft.com/office/drawing/2014/main" id="{D52E5A63-B4A5-4498-9BBB-D027E4FB00F9}"/>
              </a:ext>
            </a:extLst>
          </p:cNvPr>
          <p:cNvSpPr txBox="1">
            <a:spLocks noChangeArrowheads="1"/>
          </p:cNvSpPr>
          <p:nvPr/>
        </p:nvSpPr>
        <p:spPr>
          <a:xfrm>
            <a:off x="814276" y="1192283"/>
            <a:ext cx="7515447" cy="32180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defRPr/>
            </a:pPr>
            <a:r>
              <a:rPr lang="en-US" sz="7000" b="1" i="1" dirty="0">
                <a:latin typeface="Arial" panose="020B0604020202020204" pitchFamily="34" charset="0"/>
                <a:cs typeface="Arial" panose="020B0604020202020204" pitchFamily="34" charset="0"/>
              </a:rPr>
              <a:t>The future is run and won by those who are willing to think differently.</a:t>
            </a:r>
            <a:endParaRPr lang="en-US" sz="7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959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187036" y="1600200"/>
            <a:ext cx="8382000" cy="4038600"/>
          </a:xfrm>
          <a:prstGeom prst="rect">
            <a:avLst/>
          </a:prstGeom>
        </p:spPr>
        <p:txBody>
          <a:bodyPr>
            <a:noAutofit/>
          </a:bodyPr>
          <a:lstStyle/>
          <a:p>
            <a:pPr algn="ctr" eaLnBrk="1" hangingPunct="1">
              <a:lnSpc>
                <a:spcPct val="90000"/>
              </a:lnSpc>
              <a:buFont typeface="Wingdings" pitchFamily="2" charset="2"/>
              <a:buNone/>
            </a:pPr>
            <a:r>
              <a:rPr lang="en-US" altLang="en-US" sz="11000" b="1" i="1" dirty="0">
                <a:solidFill>
                  <a:srgbClr val="000000"/>
                </a:solidFill>
                <a:latin typeface="Arial" panose="020B0604020202020204" pitchFamily="34" charset="0"/>
                <a:cs typeface="Arial" panose="020B0604020202020204" pitchFamily="34" charset="0"/>
              </a:rPr>
              <a:t>Pressure is a Privilege</a:t>
            </a:r>
          </a:p>
        </p:txBody>
      </p:sp>
      <p:sp>
        <p:nvSpPr>
          <p:cNvPr id="4" name="Slide Number Placeholder 1"/>
          <p:cNvSpPr>
            <a:spLocks noGrp="1"/>
          </p:cNvSpPr>
          <p:nvPr>
            <p:ph type="sldNum" sz="quarter" idx="4294967295"/>
          </p:nvPr>
        </p:nvSpPr>
        <p:spPr>
          <a:xfrm>
            <a:off x="4538949" y="6324600"/>
            <a:ext cx="2133600" cy="365125"/>
          </a:xfrm>
          <a:prstGeom prst="rect">
            <a:avLst/>
          </a:prstGeom>
        </p:spPr>
        <p:txBody>
          <a:bodyPr/>
          <a:lstStyle/>
          <a:p>
            <a:pPr>
              <a:defRPr/>
            </a:pPr>
            <a:fld id="{8D9DC60A-6D21-4247-8505-EEF21A564383}" type="slidenum">
              <a:rPr lang="en-US" sz="1200" smtClean="0">
                <a:solidFill>
                  <a:srgbClr val="000000"/>
                </a:solidFill>
                <a:latin typeface="Arial" panose="020B0604020202020204" pitchFamily="34" charset="0"/>
                <a:cs typeface="Arial" panose="020B0604020202020204" pitchFamily="34" charset="0"/>
              </a:rPr>
              <a:pPr>
                <a:defRPr/>
              </a:pPr>
              <a:t>42</a:t>
            </a:fld>
            <a:endParaRPr lang="en-US" sz="1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644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2"/>
          <p:cNvSpPr>
            <a:spLocks noGrp="1" noChangeArrowheads="1"/>
          </p:cNvSpPr>
          <p:nvPr>
            <p:ph type="body" idx="4294967295"/>
          </p:nvPr>
        </p:nvSpPr>
        <p:spPr>
          <a:xfrm>
            <a:off x="419100" y="1371600"/>
            <a:ext cx="8305800" cy="4495800"/>
          </a:xfrm>
          <a:prstGeom prst="rect">
            <a:avLst/>
          </a:prstGeom>
        </p:spPr>
        <p:txBody>
          <a:bodyPr/>
          <a:lstStyle/>
          <a:p>
            <a:pPr eaLnBrk="1" hangingPunct="1">
              <a:lnSpc>
                <a:spcPct val="80000"/>
              </a:lnSpc>
              <a:defRPr/>
            </a:pPr>
            <a:r>
              <a:rPr lang="en-US" sz="2200" i="1" dirty="0">
                <a:solidFill>
                  <a:schemeClr val="accent3"/>
                </a:solidFill>
                <a:latin typeface="Calibri" panose="020F0502020204030204" pitchFamily="34" charset="0"/>
              </a:rPr>
              <a:t>Who are we?</a:t>
            </a:r>
            <a:r>
              <a:rPr lang="en-US" sz="2200" b="1" dirty="0">
                <a:solidFill>
                  <a:schemeClr val="accent3"/>
                </a:solidFill>
                <a:latin typeface="Calibri" panose="020F0502020204030204" pitchFamily="34" charset="0"/>
              </a:rPr>
              <a:t> </a:t>
            </a:r>
            <a:r>
              <a:rPr lang="en-US" sz="2200" b="1" dirty="0">
                <a:solidFill>
                  <a:srgbClr val="000000"/>
                </a:solidFill>
                <a:latin typeface="Calibri" panose="020F0502020204030204" pitchFamily="34" charset="0"/>
              </a:rPr>
              <a:t>A Change and Organizational Effectiveness Consulting Practice.</a:t>
            </a:r>
          </a:p>
          <a:p>
            <a:pPr eaLnBrk="1" hangingPunct="1">
              <a:lnSpc>
                <a:spcPct val="80000"/>
              </a:lnSpc>
              <a:defRPr/>
            </a:pPr>
            <a:r>
              <a:rPr lang="en-US" sz="2200" i="1" dirty="0">
                <a:solidFill>
                  <a:schemeClr val="accent3"/>
                </a:solidFill>
                <a:latin typeface="Calibri" panose="020F0502020204030204" pitchFamily="34" charset="0"/>
              </a:rPr>
              <a:t>What do we do?</a:t>
            </a:r>
            <a:r>
              <a:rPr lang="en-US" sz="2200" b="1" dirty="0">
                <a:solidFill>
                  <a:schemeClr val="accent3"/>
                </a:solidFill>
                <a:latin typeface="Calibri" panose="020F0502020204030204" pitchFamily="34" charset="0"/>
              </a:rPr>
              <a:t> </a:t>
            </a:r>
            <a:r>
              <a:rPr lang="en-US" sz="2200" b="1" dirty="0">
                <a:solidFill>
                  <a:srgbClr val="000000"/>
                </a:solidFill>
                <a:latin typeface="Calibri" panose="020F0502020204030204" pitchFamily="34" charset="0"/>
              </a:rPr>
              <a:t>Partner with organizations and implement solutions to improve organizational performance.</a:t>
            </a:r>
          </a:p>
          <a:p>
            <a:pPr eaLnBrk="1" hangingPunct="1">
              <a:lnSpc>
                <a:spcPct val="80000"/>
              </a:lnSpc>
              <a:defRPr/>
            </a:pPr>
            <a:r>
              <a:rPr lang="en-US" sz="2200" i="1" dirty="0">
                <a:solidFill>
                  <a:schemeClr val="accent3"/>
                </a:solidFill>
                <a:latin typeface="Calibri" panose="020F0502020204030204" pitchFamily="34" charset="0"/>
              </a:rPr>
              <a:t>How do we do that?</a:t>
            </a:r>
            <a:r>
              <a:rPr lang="en-US" sz="2200" b="1" dirty="0">
                <a:solidFill>
                  <a:schemeClr val="accent3"/>
                </a:solidFill>
                <a:latin typeface="Calibri" panose="020F0502020204030204" pitchFamily="34" charset="0"/>
              </a:rPr>
              <a:t> </a:t>
            </a:r>
            <a:r>
              <a:rPr lang="en-US" sz="2200" b="1" dirty="0">
                <a:solidFill>
                  <a:srgbClr val="000000"/>
                </a:solidFill>
                <a:latin typeface="Calibri" panose="020F0502020204030204" pitchFamily="34" charset="0"/>
              </a:rPr>
              <a:t>We provide expertise in:</a:t>
            </a:r>
          </a:p>
          <a:p>
            <a:pPr marL="1314450" lvl="1" indent="514350" eaLnBrk="1" hangingPunct="1">
              <a:lnSpc>
                <a:spcPct val="80000"/>
              </a:lnSpc>
              <a:buClr>
                <a:schemeClr val="tx1"/>
              </a:buClr>
              <a:buFont typeface="Wingdings" pitchFamily="2" charset="2"/>
              <a:buChar char="Ø"/>
              <a:defRPr/>
            </a:pPr>
            <a:r>
              <a:rPr lang="en-US" sz="2200" b="1" dirty="0">
                <a:solidFill>
                  <a:srgbClr val="000000"/>
                </a:solidFill>
                <a:latin typeface="Calibri" panose="020F0502020204030204" pitchFamily="34" charset="0"/>
              </a:rPr>
              <a:t>Succession Planning &amp; Talent Management</a:t>
            </a:r>
          </a:p>
          <a:p>
            <a:pPr marL="1314450" lvl="1" indent="514350" eaLnBrk="1" hangingPunct="1">
              <a:lnSpc>
                <a:spcPct val="80000"/>
              </a:lnSpc>
              <a:buClr>
                <a:schemeClr val="tx1"/>
              </a:buClr>
              <a:buFont typeface="Wingdings" pitchFamily="2" charset="2"/>
              <a:buChar char="Ø"/>
              <a:defRPr/>
            </a:pPr>
            <a:r>
              <a:rPr lang="en-US" sz="2200" b="1" dirty="0">
                <a:solidFill>
                  <a:srgbClr val="000000"/>
                </a:solidFill>
                <a:latin typeface="Calibri" panose="020F0502020204030204" pitchFamily="34" charset="0"/>
              </a:rPr>
              <a:t>Organizational Effectiveness Services</a:t>
            </a:r>
          </a:p>
          <a:p>
            <a:pPr marL="1314450" lvl="1" indent="514350" eaLnBrk="1" hangingPunct="1">
              <a:lnSpc>
                <a:spcPct val="80000"/>
              </a:lnSpc>
              <a:buClr>
                <a:schemeClr val="tx1"/>
              </a:buClr>
              <a:buFont typeface="Wingdings" pitchFamily="2" charset="2"/>
              <a:buChar char="Ø"/>
              <a:defRPr/>
            </a:pPr>
            <a:r>
              <a:rPr lang="en-US" sz="2200" b="1" dirty="0">
                <a:solidFill>
                  <a:srgbClr val="000000"/>
                </a:solidFill>
                <a:latin typeface="Calibri" panose="020F0502020204030204" pitchFamily="34" charset="0"/>
              </a:rPr>
              <a:t>Strategic Planning Facilitation Services</a:t>
            </a:r>
          </a:p>
          <a:p>
            <a:pPr marL="1314450" lvl="1" indent="514350" eaLnBrk="1" hangingPunct="1">
              <a:lnSpc>
                <a:spcPct val="80000"/>
              </a:lnSpc>
              <a:buClr>
                <a:schemeClr val="tx1"/>
              </a:buClr>
              <a:buFont typeface="Wingdings" pitchFamily="2" charset="2"/>
              <a:buChar char="Ø"/>
              <a:defRPr/>
            </a:pPr>
            <a:r>
              <a:rPr lang="en-US" sz="2200" b="1" dirty="0">
                <a:solidFill>
                  <a:srgbClr val="000000"/>
                </a:solidFill>
                <a:latin typeface="Calibri" panose="020F0502020204030204" pitchFamily="34" charset="0"/>
              </a:rPr>
              <a:t>Leadership and Management Skills Training</a:t>
            </a:r>
          </a:p>
          <a:p>
            <a:pPr eaLnBrk="1" hangingPunct="1">
              <a:lnSpc>
                <a:spcPct val="80000"/>
              </a:lnSpc>
              <a:defRPr/>
            </a:pPr>
            <a:r>
              <a:rPr lang="en-US" sz="2200" i="1" dirty="0">
                <a:solidFill>
                  <a:schemeClr val="accent3"/>
                </a:solidFill>
                <a:latin typeface="Calibri" panose="020F0502020204030204" pitchFamily="34" charset="0"/>
              </a:rPr>
              <a:t>How do you contact us?</a:t>
            </a:r>
            <a:r>
              <a:rPr lang="en-US" sz="2200" dirty="0">
                <a:solidFill>
                  <a:schemeClr val="accent3"/>
                </a:solidFill>
                <a:latin typeface="Calibri" panose="020F0502020204030204" pitchFamily="34" charset="0"/>
              </a:rPr>
              <a:t> </a:t>
            </a:r>
            <a:r>
              <a:rPr lang="en-US" sz="2200" b="1" dirty="0">
                <a:solidFill>
                  <a:srgbClr val="000000"/>
                </a:solidFill>
                <a:latin typeface="Calibri" panose="020F0502020204030204" pitchFamily="34" charset="0"/>
              </a:rPr>
              <a:t>Patrick Ibarra, 925-518-0187 or patrick@gettingbetterallthetime.com </a:t>
            </a:r>
          </a:p>
          <a:p>
            <a:pPr eaLnBrk="1" hangingPunct="1">
              <a:lnSpc>
                <a:spcPct val="80000"/>
              </a:lnSpc>
              <a:defRPr/>
            </a:pPr>
            <a:r>
              <a:rPr lang="en-US" sz="2200" i="1" dirty="0">
                <a:solidFill>
                  <a:schemeClr val="accent3"/>
                </a:solidFill>
                <a:latin typeface="Calibri" panose="020F0502020204030204" pitchFamily="34" charset="0"/>
              </a:rPr>
              <a:t>Web address</a:t>
            </a:r>
            <a:r>
              <a:rPr lang="en-US" sz="2200" i="1" dirty="0">
                <a:solidFill>
                  <a:srgbClr val="990000"/>
                </a:solidFill>
                <a:latin typeface="Calibri" panose="020F0502020204030204" pitchFamily="34" charset="0"/>
              </a:rPr>
              <a:t>:</a:t>
            </a:r>
            <a:r>
              <a:rPr lang="en-US" sz="2200" dirty="0">
                <a:latin typeface="Calibri" panose="020F0502020204030204" pitchFamily="34" charset="0"/>
              </a:rPr>
              <a:t> </a:t>
            </a:r>
            <a:r>
              <a:rPr lang="en-US" sz="2200" b="1" dirty="0">
                <a:solidFill>
                  <a:srgbClr val="000000"/>
                </a:solidFill>
                <a:latin typeface="Calibri" panose="020F0502020204030204" pitchFamily="34" charset="0"/>
              </a:rPr>
              <a:t>www.gettingbetterallthetime.com  </a:t>
            </a:r>
          </a:p>
          <a:p>
            <a:pPr eaLnBrk="1" hangingPunct="1">
              <a:lnSpc>
                <a:spcPct val="80000"/>
              </a:lnSpc>
              <a:defRPr/>
            </a:pPr>
            <a:endParaRPr lang="en-US" sz="800" dirty="0">
              <a:latin typeface="Calibri" panose="020F0502020204030204" pitchFamily="34" charset="0"/>
            </a:endParaRPr>
          </a:p>
          <a:p>
            <a:pPr algn="ctr" eaLnBrk="1" hangingPunct="1">
              <a:lnSpc>
                <a:spcPct val="80000"/>
              </a:lnSpc>
              <a:buFont typeface="Wingdings" pitchFamily="2" charset="2"/>
              <a:buNone/>
              <a:defRPr/>
            </a:pPr>
            <a:r>
              <a:rPr lang="en-US" sz="2200" b="1" i="1" dirty="0">
                <a:solidFill>
                  <a:srgbClr val="000000"/>
                </a:solidFill>
                <a:latin typeface="Calibri" panose="020F0502020204030204" pitchFamily="34" charset="0"/>
              </a:rPr>
              <a:t>Our mission is to help organizations and </a:t>
            </a:r>
          </a:p>
          <a:p>
            <a:pPr algn="ctr" eaLnBrk="1" hangingPunct="1">
              <a:lnSpc>
                <a:spcPct val="80000"/>
              </a:lnSpc>
              <a:buFont typeface="Wingdings" pitchFamily="2" charset="2"/>
              <a:buNone/>
              <a:defRPr/>
            </a:pPr>
            <a:r>
              <a:rPr lang="en-US" sz="2200" b="1" i="1" dirty="0">
                <a:solidFill>
                  <a:srgbClr val="000000"/>
                </a:solidFill>
                <a:latin typeface="Calibri" panose="020F0502020204030204" pitchFamily="34" charset="0"/>
              </a:rPr>
              <a:t>their members “get better all the time”</a:t>
            </a:r>
          </a:p>
        </p:txBody>
      </p:sp>
      <p:sp>
        <p:nvSpPr>
          <p:cNvPr id="40963" name="Rectangle 3"/>
          <p:cNvSpPr>
            <a:spLocks noChangeArrowheads="1"/>
          </p:cNvSpPr>
          <p:nvPr/>
        </p:nvSpPr>
        <p:spPr bwMode="auto">
          <a:xfrm>
            <a:off x="228600" y="152400"/>
            <a:ext cx="8686800" cy="9906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5400" b="1" dirty="0">
                <a:solidFill>
                  <a:schemeClr val="bg2"/>
                </a:solidFill>
                <a:latin typeface="Calibri" panose="020F0502020204030204" pitchFamily="34" charset="0"/>
                <a:cs typeface="Tahoma" pitchFamily="34" charset="0"/>
              </a:rPr>
              <a:t>The Mejorando Group </a:t>
            </a:r>
          </a:p>
        </p:txBody>
      </p:sp>
      <p:sp>
        <p:nvSpPr>
          <p:cNvPr id="4" name="Slide Number Placeholder 1"/>
          <p:cNvSpPr>
            <a:spLocks noGrp="1"/>
          </p:cNvSpPr>
          <p:nvPr>
            <p:ph type="sldNum" sz="quarter" idx="4294967295"/>
          </p:nvPr>
        </p:nvSpPr>
        <p:spPr>
          <a:xfrm>
            <a:off x="4199467" y="6175794"/>
            <a:ext cx="2133600" cy="365125"/>
          </a:xfrm>
          <a:prstGeom prst="rect">
            <a:avLst/>
          </a:prstGeom>
        </p:spPr>
        <p:txBody>
          <a:bodyPr/>
          <a:lstStyle/>
          <a:p>
            <a:fld id="{F9E8966E-64EC-4C32-A545-847400292626}" type="slidenum">
              <a:rPr lang="en-US" sz="1200" smtClean="0">
                <a:latin typeface="Arial" panose="020B0604020202020204" pitchFamily="34" charset="0"/>
                <a:cs typeface="Arial" panose="020B0604020202020204" pitchFamily="34" charset="0"/>
              </a:rPr>
              <a:t>43</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245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Line 2"/>
          <p:cNvSpPr>
            <a:spLocks noChangeShapeType="1"/>
          </p:cNvSpPr>
          <p:nvPr/>
        </p:nvSpPr>
        <p:spPr bwMode="blackWhite">
          <a:xfrm flipH="1">
            <a:off x="4572000" y="2133600"/>
            <a:ext cx="38100" cy="106680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dirty="0"/>
          </a:p>
        </p:txBody>
      </p:sp>
      <p:sp>
        <p:nvSpPr>
          <p:cNvPr id="335875" name="Line 3"/>
          <p:cNvSpPr>
            <a:spLocks noChangeShapeType="1"/>
          </p:cNvSpPr>
          <p:nvPr/>
        </p:nvSpPr>
        <p:spPr bwMode="blackWhite">
          <a:xfrm rot="-2801678" flipH="1">
            <a:off x="3341977" y="2511149"/>
            <a:ext cx="81552" cy="1181254"/>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dirty="0"/>
          </a:p>
        </p:txBody>
      </p:sp>
      <p:sp>
        <p:nvSpPr>
          <p:cNvPr id="335876" name="Line 4"/>
          <p:cNvSpPr>
            <a:spLocks noChangeShapeType="1"/>
          </p:cNvSpPr>
          <p:nvPr/>
        </p:nvSpPr>
        <p:spPr bwMode="blackWhite">
          <a:xfrm rot="2191705" flipH="1">
            <a:off x="3591102" y="4397886"/>
            <a:ext cx="313683" cy="803598"/>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dirty="0"/>
          </a:p>
        </p:txBody>
      </p:sp>
      <p:sp>
        <p:nvSpPr>
          <p:cNvPr id="335877" name="Line 5"/>
          <p:cNvSpPr>
            <a:spLocks noChangeShapeType="1"/>
          </p:cNvSpPr>
          <p:nvPr/>
        </p:nvSpPr>
        <p:spPr bwMode="blackWhite">
          <a:xfrm rot="-6160750" flipH="1">
            <a:off x="3169688" y="3587466"/>
            <a:ext cx="309939" cy="749605"/>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dirty="0"/>
          </a:p>
        </p:txBody>
      </p:sp>
      <p:sp>
        <p:nvSpPr>
          <p:cNvPr id="335878" name="Line 6"/>
          <p:cNvSpPr>
            <a:spLocks noChangeShapeType="1"/>
          </p:cNvSpPr>
          <p:nvPr/>
        </p:nvSpPr>
        <p:spPr bwMode="blackWhite">
          <a:xfrm rot="6160750">
            <a:off x="5727544" y="3370654"/>
            <a:ext cx="517776" cy="104538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dirty="0"/>
          </a:p>
        </p:txBody>
      </p:sp>
      <p:sp>
        <p:nvSpPr>
          <p:cNvPr id="335879" name="Line 7"/>
          <p:cNvSpPr>
            <a:spLocks noChangeShapeType="1"/>
          </p:cNvSpPr>
          <p:nvPr/>
        </p:nvSpPr>
        <p:spPr bwMode="blackWhite">
          <a:xfrm rot="19408295">
            <a:off x="5196347" y="4380188"/>
            <a:ext cx="411763" cy="686593"/>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dirty="0"/>
          </a:p>
        </p:txBody>
      </p:sp>
      <p:sp>
        <p:nvSpPr>
          <p:cNvPr id="335880" name="Line 8"/>
          <p:cNvSpPr>
            <a:spLocks noChangeShapeType="1"/>
          </p:cNvSpPr>
          <p:nvPr/>
        </p:nvSpPr>
        <p:spPr bwMode="blackWhite">
          <a:xfrm rot="2801678">
            <a:off x="5737519" y="2504475"/>
            <a:ext cx="68972" cy="1194601"/>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dirty="0"/>
          </a:p>
        </p:txBody>
      </p:sp>
      <p:sp>
        <p:nvSpPr>
          <p:cNvPr id="335881" name="Oval 9"/>
          <p:cNvSpPr>
            <a:spLocks noChangeArrowheads="1"/>
          </p:cNvSpPr>
          <p:nvPr/>
        </p:nvSpPr>
        <p:spPr bwMode="blackWhite">
          <a:xfrm>
            <a:off x="3352800" y="3200400"/>
            <a:ext cx="2438400" cy="1552575"/>
          </a:xfrm>
          <a:prstGeom prst="ellipse">
            <a:avLst/>
          </a:prstGeom>
          <a:solidFill>
            <a:schemeClr val="tx1"/>
          </a:solidFill>
          <a:ln w="3175">
            <a:solidFill>
              <a:schemeClr val="bg1"/>
            </a:solidFill>
            <a:round/>
            <a:headEnd/>
            <a:tailEnd/>
          </a:ln>
          <a:effectLst>
            <a:outerShdw dist="107763" dir="2700000" algn="ctr" rotWithShape="0">
              <a:schemeClr val="tx1">
                <a:alpha val="50000"/>
              </a:schemeClr>
            </a:outerShdw>
          </a:effectLst>
        </p:spPr>
        <p:txBody>
          <a:bodyPr lIns="0" tIns="0" rIns="0" bIns="0" anchor="ctr"/>
          <a:lstStyle/>
          <a:p>
            <a:pPr algn="ctr" eaLnBrk="0" hangingPunct="0"/>
            <a:r>
              <a:rPr lang="en-US"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Government</a:t>
            </a:r>
          </a:p>
          <a:p>
            <a:pPr algn="ctr" eaLnBrk="0" hangingPunct="0"/>
            <a:r>
              <a:rPr lang="en-US"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VUCA</a:t>
            </a:r>
          </a:p>
        </p:txBody>
      </p:sp>
      <p:sp>
        <p:nvSpPr>
          <p:cNvPr id="335882" name="Oval 10"/>
          <p:cNvSpPr>
            <a:spLocks noChangeArrowheads="1"/>
          </p:cNvSpPr>
          <p:nvPr/>
        </p:nvSpPr>
        <p:spPr bwMode="blackWhite">
          <a:xfrm>
            <a:off x="5791200" y="1917700"/>
            <a:ext cx="2647950" cy="1041400"/>
          </a:xfrm>
          <a:prstGeom prst="ellipse">
            <a:avLst/>
          </a:prstGeom>
          <a:solidFill>
            <a:srgbClr val="0000FF"/>
          </a:solidFill>
          <a:ln w="317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p>
            <a:pPr algn="ctr" eaLnBrk="0" hangingPunct="0"/>
            <a:r>
              <a:rPr lang="en-US" sz="1900" b="1" dirty="0">
                <a:solidFill>
                  <a:srgbClr val="FFFFFF"/>
                </a:solidFill>
                <a:latin typeface="Arial" panose="020B0604020202020204" pitchFamily="34" charset="0"/>
                <a:cs typeface="Arial" panose="020B0604020202020204" pitchFamily="34" charset="0"/>
              </a:rPr>
              <a:t>Legislation and Legal</a:t>
            </a:r>
          </a:p>
        </p:txBody>
      </p:sp>
      <p:sp>
        <p:nvSpPr>
          <p:cNvPr id="335883" name="Oval 11"/>
          <p:cNvSpPr>
            <a:spLocks noChangeArrowheads="1"/>
          </p:cNvSpPr>
          <p:nvPr/>
        </p:nvSpPr>
        <p:spPr bwMode="blackWhite">
          <a:xfrm>
            <a:off x="6355151" y="3234795"/>
            <a:ext cx="2647950" cy="1041400"/>
          </a:xfrm>
          <a:prstGeom prst="ellipse">
            <a:avLst/>
          </a:prstGeom>
          <a:solidFill>
            <a:srgbClr val="663300"/>
          </a:solidFill>
          <a:ln w="317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p>
            <a:pPr algn="ctr" eaLnBrk="0" hangingPunct="0"/>
            <a:endParaRPr lang="en-US" sz="1900" b="1" dirty="0">
              <a:solidFill>
                <a:srgbClr val="FFFFFF"/>
              </a:solidFill>
              <a:latin typeface="Arial" panose="020B0604020202020204" pitchFamily="34" charset="0"/>
              <a:cs typeface="Arial" panose="020B0604020202020204" pitchFamily="34" charset="0"/>
            </a:endParaRPr>
          </a:p>
          <a:p>
            <a:pPr algn="ctr" eaLnBrk="0" hangingPunct="0"/>
            <a:r>
              <a:rPr lang="en-US" sz="1900" b="1" dirty="0">
                <a:solidFill>
                  <a:srgbClr val="FFFFFF"/>
                </a:solidFill>
                <a:latin typeface="Arial" panose="020B0604020202020204" pitchFamily="34" charset="0"/>
                <a:cs typeface="Arial" panose="020B0604020202020204" pitchFamily="34" charset="0"/>
              </a:rPr>
              <a:t>Technology and Service Delivery</a:t>
            </a:r>
          </a:p>
          <a:p>
            <a:pPr algn="ctr" eaLnBrk="0" hangingPunct="0"/>
            <a:endParaRPr lang="en-US" sz="1900" b="1" dirty="0">
              <a:solidFill>
                <a:srgbClr val="FFFFFF"/>
              </a:solidFill>
              <a:latin typeface="Arial" panose="020B0604020202020204" pitchFamily="34" charset="0"/>
              <a:cs typeface="Arial" panose="020B0604020202020204" pitchFamily="34" charset="0"/>
            </a:endParaRPr>
          </a:p>
        </p:txBody>
      </p:sp>
      <p:sp>
        <p:nvSpPr>
          <p:cNvPr id="335884" name="Oval 12"/>
          <p:cNvSpPr>
            <a:spLocks noChangeArrowheads="1"/>
          </p:cNvSpPr>
          <p:nvPr/>
        </p:nvSpPr>
        <p:spPr bwMode="blackWhite">
          <a:xfrm>
            <a:off x="5313690" y="4662730"/>
            <a:ext cx="2647950" cy="1041400"/>
          </a:xfrm>
          <a:prstGeom prst="ellipse">
            <a:avLst/>
          </a:prstGeom>
          <a:solidFill>
            <a:srgbClr val="FF0000"/>
          </a:solidFill>
          <a:ln w="317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p>
            <a:pPr algn="ctr" eaLnBrk="0" hangingPunct="0"/>
            <a:r>
              <a:rPr lang="en-US" sz="1900" b="1" dirty="0">
                <a:solidFill>
                  <a:srgbClr val="FFFFFF"/>
                </a:solidFill>
                <a:latin typeface="Arial" panose="020B0604020202020204" pitchFamily="34" charset="0"/>
                <a:cs typeface="Arial" panose="020B0604020202020204" pitchFamily="34" charset="0"/>
              </a:rPr>
              <a:t>Shifting Demographics</a:t>
            </a:r>
          </a:p>
        </p:txBody>
      </p:sp>
      <p:sp>
        <p:nvSpPr>
          <p:cNvPr id="335885" name="Oval 13"/>
          <p:cNvSpPr>
            <a:spLocks noChangeArrowheads="1"/>
          </p:cNvSpPr>
          <p:nvPr/>
        </p:nvSpPr>
        <p:spPr bwMode="blackWhite">
          <a:xfrm>
            <a:off x="990600" y="4655182"/>
            <a:ext cx="2647950" cy="1041400"/>
          </a:xfrm>
          <a:prstGeom prst="ellipse">
            <a:avLst/>
          </a:prstGeom>
          <a:solidFill>
            <a:srgbClr val="808080"/>
          </a:solidFill>
          <a:ln w="317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p>
            <a:pPr algn="ctr" eaLnBrk="0" hangingPunct="0"/>
            <a:r>
              <a:rPr lang="en-US" sz="1900" b="1" dirty="0">
                <a:solidFill>
                  <a:srgbClr val="FFFFFF"/>
                </a:solidFill>
                <a:latin typeface="Arial" panose="020B0604020202020204" pitchFamily="34" charset="0"/>
                <a:cs typeface="Arial" panose="020B0604020202020204" pitchFamily="34" charset="0"/>
              </a:rPr>
              <a:t>Changing Employee Expectations</a:t>
            </a:r>
          </a:p>
        </p:txBody>
      </p:sp>
      <p:sp>
        <p:nvSpPr>
          <p:cNvPr id="335886" name="Oval 14"/>
          <p:cNvSpPr>
            <a:spLocks noChangeArrowheads="1"/>
          </p:cNvSpPr>
          <p:nvPr/>
        </p:nvSpPr>
        <p:spPr bwMode="blackWhite">
          <a:xfrm>
            <a:off x="332966" y="3213100"/>
            <a:ext cx="2647950" cy="1041400"/>
          </a:xfrm>
          <a:prstGeom prst="ellipse">
            <a:avLst/>
          </a:prstGeom>
          <a:solidFill>
            <a:srgbClr val="009900"/>
          </a:solidFill>
          <a:ln w="317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p>
            <a:pPr algn="ctr" eaLnBrk="0" hangingPunct="0"/>
            <a:endParaRPr lang="en-US" sz="1900" b="1" dirty="0">
              <a:solidFill>
                <a:srgbClr val="FFFFFF"/>
              </a:solidFill>
              <a:latin typeface="Arial" panose="020B0604020202020204" pitchFamily="34" charset="0"/>
              <a:cs typeface="Arial" panose="020B0604020202020204" pitchFamily="34" charset="0"/>
            </a:endParaRPr>
          </a:p>
          <a:p>
            <a:pPr algn="ctr" eaLnBrk="0" hangingPunct="0"/>
            <a:r>
              <a:rPr lang="en-US" sz="1900" b="1" dirty="0">
                <a:solidFill>
                  <a:srgbClr val="FFFFFF"/>
                </a:solidFill>
                <a:latin typeface="Arial" panose="020B0604020202020204" pitchFamily="34" charset="0"/>
                <a:cs typeface="Arial" panose="020B0604020202020204" pitchFamily="34" charset="0"/>
              </a:rPr>
              <a:t>Economic and Environmental</a:t>
            </a:r>
          </a:p>
          <a:p>
            <a:pPr algn="ctr" eaLnBrk="0" hangingPunct="0"/>
            <a:endParaRPr lang="en-US" sz="1900" b="1" dirty="0">
              <a:solidFill>
                <a:srgbClr val="FFFFFF"/>
              </a:solidFill>
              <a:latin typeface="Arial" panose="020B0604020202020204" pitchFamily="34" charset="0"/>
              <a:cs typeface="Arial" panose="020B0604020202020204" pitchFamily="34" charset="0"/>
            </a:endParaRPr>
          </a:p>
        </p:txBody>
      </p:sp>
      <p:sp>
        <p:nvSpPr>
          <p:cNvPr id="335887" name="Oval 15"/>
          <p:cNvSpPr>
            <a:spLocks noChangeArrowheads="1"/>
          </p:cNvSpPr>
          <p:nvPr/>
        </p:nvSpPr>
        <p:spPr bwMode="blackWhite">
          <a:xfrm>
            <a:off x="567408" y="1917700"/>
            <a:ext cx="2647950" cy="1041400"/>
          </a:xfrm>
          <a:prstGeom prst="ellipse">
            <a:avLst/>
          </a:prstGeom>
          <a:solidFill>
            <a:srgbClr val="993300"/>
          </a:solidFill>
          <a:ln w="317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p>
            <a:pPr algn="ctr" eaLnBrk="0" hangingPunct="0"/>
            <a:endParaRPr lang="en-US" sz="1900" b="1" dirty="0">
              <a:solidFill>
                <a:srgbClr val="FFFFFF"/>
              </a:solidFill>
              <a:latin typeface="Arial" panose="020B0604020202020204" pitchFamily="34" charset="0"/>
              <a:cs typeface="Arial" panose="020B0604020202020204" pitchFamily="34" charset="0"/>
            </a:endParaRPr>
          </a:p>
          <a:p>
            <a:pPr algn="ctr" eaLnBrk="0" hangingPunct="0"/>
            <a:r>
              <a:rPr lang="en-US" sz="1900" b="1" dirty="0">
                <a:solidFill>
                  <a:srgbClr val="FFFFFF"/>
                </a:solidFill>
                <a:latin typeface="Arial" panose="020B0604020202020204" pitchFamily="34" charset="0"/>
                <a:cs typeface="Arial" panose="020B0604020202020204" pitchFamily="34" charset="0"/>
              </a:rPr>
              <a:t>Social Media</a:t>
            </a:r>
          </a:p>
          <a:p>
            <a:pPr algn="ctr" eaLnBrk="0" hangingPunct="0"/>
            <a:endParaRPr lang="en-US" sz="1900" b="1" dirty="0">
              <a:solidFill>
                <a:srgbClr val="FFFFFF"/>
              </a:solidFill>
              <a:latin typeface="Arial" panose="020B0604020202020204" pitchFamily="34" charset="0"/>
              <a:cs typeface="Arial" panose="020B0604020202020204" pitchFamily="34" charset="0"/>
            </a:endParaRPr>
          </a:p>
        </p:txBody>
      </p:sp>
      <p:sp>
        <p:nvSpPr>
          <p:cNvPr id="335888" name="Oval 16"/>
          <p:cNvSpPr>
            <a:spLocks noChangeArrowheads="1"/>
          </p:cNvSpPr>
          <p:nvPr/>
        </p:nvSpPr>
        <p:spPr bwMode="blackWhite">
          <a:xfrm>
            <a:off x="3263336" y="1270000"/>
            <a:ext cx="2647950" cy="1041400"/>
          </a:xfrm>
          <a:prstGeom prst="ellipse">
            <a:avLst/>
          </a:prstGeom>
          <a:solidFill>
            <a:srgbClr val="CC9900"/>
          </a:solidFill>
          <a:ln w="317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p>
            <a:pPr algn="ctr" eaLnBrk="0" hangingPunct="0"/>
            <a:r>
              <a:rPr lang="en-US" sz="1900" b="1" dirty="0">
                <a:solidFill>
                  <a:srgbClr val="FFFFFF"/>
                </a:solidFill>
                <a:latin typeface="Arial" panose="020B0604020202020204" pitchFamily="34" charset="0"/>
                <a:cs typeface="Arial" panose="020B0604020202020204" pitchFamily="34" charset="0"/>
              </a:rPr>
              <a:t>Politics and Citizen Activism</a:t>
            </a:r>
          </a:p>
        </p:txBody>
      </p:sp>
      <p:sp>
        <p:nvSpPr>
          <p:cNvPr id="8209" name="Rectangle 17"/>
          <p:cNvSpPr>
            <a:spLocks noChangeArrowheads="1"/>
          </p:cNvSpPr>
          <p:nvPr/>
        </p:nvSpPr>
        <p:spPr bwMode="auto">
          <a:xfrm>
            <a:off x="990646" y="152400"/>
            <a:ext cx="7239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Future Factors…</a:t>
            </a:r>
          </a:p>
        </p:txBody>
      </p:sp>
      <p:sp>
        <p:nvSpPr>
          <p:cNvPr id="19" name="Slide Number Placeholder 1">
            <a:extLst>
              <a:ext uri="{FF2B5EF4-FFF2-40B4-BE49-F238E27FC236}">
                <a16:creationId xmlns:a16="http://schemas.microsoft.com/office/drawing/2014/main" id="{D80DF709-FE24-40AE-AE4F-A16B070BCBE5}"/>
              </a:ext>
            </a:extLst>
          </p:cNvPr>
          <p:cNvSpPr txBox="1">
            <a:spLocks/>
          </p:cNvSpPr>
          <p:nvPr/>
        </p:nvSpPr>
        <p:spPr>
          <a:xfrm>
            <a:off x="4335428" y="6246569"/>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E8966E-64EC-4C32-A545-847400292626}" type="slidenum">
              <a:rPr lang="en-US" sz="1200" smtClean="0">
                <a:solidFill>
                  <a:srgbClr val="000000"/>
                </a:solidFill>
                <a:latin typeface="Arial" panose="020B0604020202020204" pitchFamily="34" charset="0"/>
                <a:cs typeface="Arial" panose="020B0604020202020204" pitchFamily="34" charset="0"/>
              </a:rPr>
              <a:pPr/>
              <a:t>5</a:t>
            </a:fld>
            <a:endParaRPr lang="en-US" sz="1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36039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02268" y="304800"/>
            <a:ext cx="5868766" cy="584775"/>
          </a:xfrm>
        </p:spPr>
        <p:txBody>
          <a:bodyPr/>
          <a:lstStyle/>
          <a:p>
            <a:r>
              <a:rPr lang="en-US" sz="5400" dirty="0">
                <a:solidFill>
                  <a:schemeClr val="bg1"/>
                </a:solidFill>
                <a:latin typeface="Arial" panose="020B0604020202020204" pitchFamily="34" charset="0"/>
                <a:cs typeface="Arial" panose="020B0604020202020204" pitchFamily="34" charset="0"/>
              </a:rPr>
              <a:t>Today’s Presenter</a:t>
            </a:r>
          </a:p>
        </p:txBody>
      </p:sp>
      <p:sp>
        <p:nvSpPr>
          <p:cNvPr id="10242" name="Content Placeholder 2"/>
          <p:cNvSpPr>
            <a:spLocks noGrp="1"/>
          </p:cNvSpPr>
          <p:nvPr>
            <p:ph type="body" sz="quarter" idx="14"/>
          </p:nvPr>
        </p:nvSpPr>
        <p:spPr>
          <a:xfrm>
            <a:off x="3378181" y="1526658"/>
            <a:ext cx="5613419" cy="4182177"/>
          </a:xfrm>
        </p:spPr>
        <p:txBody>
          <a:bodyPr/>
          <a:lstStyle/>
          <a:p>
            <a:pPr marL="0" indent="0" eaLnBrk="1" hangingPunct="1">
              <a:spcBef>
                <a:spcPct val="0"/>
              </a:spcBef>
              <a:buFont typeface="Wingdings" pitchFamily="2" charset="2"/>
              <a:buNone/>
            </a:pPr>
            <a:r>
              <a:rPr lang="en-US" b="1" dirty="0">
                <a:solidFill>
                  <a:schemeClr val="tx2"/>
                </a:solidFill>
              </a:rPr>
              <a:t>Patrick Ibarra</a:t>
            </a:r>
            <a:endParaRPr lang="en-US" dirty="0">
              <a:solidFill>
                <a:schemeClr val="tx2"/>
              </a:solidFill>
            </a:endParaRPr>
          </a:p>
          <a:p>
            <a:pPr marL="0" indent="0" eaLnBrk="1" hangingPunct="1">
              <a:spcBef>
                <a:spcPct val="0"/>
              </a:spcBef>
              <a:buFont typeface="Wingdings" pitchFamily="2" charset="2"/>
              <a:buNone/>
            </a:pPr>
            <a:r>
              <a:rPr lang="en-US" dirty="0">
                <a:solidFill>
                  <a:schemeClr val="tx2"/>
                </a:solidFill>
              </a:rPr>
              <a:t>Former City Manager </a:t>
            </a:r>
          </a:p>
          <a:p>
            <a:pPr marL="0" indent="0" eaLnBrk="1" hangingPunct="1">
              <a:spcBef>
                <a:spcPct val="0"/>
              </a:spcBef>
              <a:buFont typeface="Wingdings" pitchFamily="2" charset="2"/>
              <a:buNone/>
            </a:pPr>
            <a:r>
              <a:rPr lang="en-US" dirty="0">
                <a:solidFill>
                  <a:schemeClr val="tx2"/>
                </a:solidFill>
              </a:rPr>
              <a:t>Founder of the Mejorando Group</a:t>
            </a:r>
          </a:p>
          <a:p>
            <a:pPr marL="0" indent="0" eaLnBrk="1" hangingPunct="1">
              <a:spcBef>
                <a:spcPct val="0"/>
              </a:spcBef>
              <a:buFont typeface="Wingdings" pitchFamily="2" charset="2"/>
              <a:buNone/>
            </a:pPr>
            <a:r>
              <a:rPr lang="en-US" dirty="0">
                <a:solidFill>
                  <a:schemeClr val="tx2"/>
                </a:solidFill>
              </a:rPr>
              <a:t>(925)518-0187</a:t>
            </a:r>
          </a:p>
          <a:p>
            <a:pPr marL="0" indent="0" eaLnBrk="1" hangingPunct="1">
              <a:spcBef>
                <a:spcPct val="0"/>
              </a:spcBef>
              <a:buFont typeface="Wingdings" pitchFamily="2" charset="2"/>
              <a:buNone/>
            </a:pPr>
            <a:r>
              <a:rPr lang="en-US" dirty="0">
                <a:solidFill>
                  <a:schemeClr val="tx1"/>
                </a:solidFill>
              </a:rPr>
              <a:t>patrick@gettingbetterallthetime.com</a:t>
            </a:r>
          </a:p>
          <a:p>
            <a:pPr marL="0" indent="0" eaLnBrk="1" hangingPunct="1">
              <a:spcBef>
                <a:spcPct val="0"/>
              </a:spcBef>
              <a:buFont typeface="Wingdings" pitchFamily="2" charset="2"/>
              <a:buNone/>
            </a:pPr>
            <a:endParaRPr lang="en-US" sz="2400" dirty="0">
              <a:latin typeface="+mn-lt"/>
            </a:endParaRPr>
          </a:p>
          <a:p>
            <a:pPr marL="0" indent="0" eaLnBrk="1" hangingPunct="1">
              <a:spcBef>
                <a:spcPct val="0"/>
              </a:spcBef>
              <a:buFont typeface="Wingdings" pitchFamily="2" charset="2"/>
              <a:buNone/>
            </a:pPr>
            <a:r>
              <a:rPr lang="en-US" sz="2400" dirty="0">
                <a:latin typeface="+mn-lt"/>
              </a:rPr>
              <a:t> </a:t>
            </a:r>
            <a:endParaRPr lang="en-US" sz="2400" dirty="0">
              <a:latin typeface="+mn-lt"/>
              <a:ea typeface="Cambria" pitchFamily="18" charset="0"/>
              <a:cs typeface="Cambria" pitchFamily="18" charset="0"/>
            </a:endParaRPr>
          </a:p>
        </p:txBody>
      </p:sp>
      <p:sp>
        <p:nvSpPr>
          <p:cNvPr id="2" name="Slide Number Placeholder 1"/>
          <p:cNvSpPr>
            <a:spLocks noGrp="1"/>
          </p:cNvSpPr>
          <p:nvPr>
            <p:ph type="sldNum" sz="quarter" idx="4294967295"/>
          </p:nvPr>
        </p:nvSpPr>
        <p:spPr>
          <a:xfrm>
            <a:off x="4505009" y="6199822"/>
            <a:ext cx="2133600" cy="365125"/>
          </a:xfrm>
          <a:prstGeom prst="rect">
            <a:avLst/>
          </a:prstGeom>
        </p:spPr>
        <p:txBody>
          <a:bodyPr/>
          <a:lstStyle/>
          <a:p>
            <a:fld id="{F9E8966E-64EC-4C32-A545-847400292626}" type="slidenum">
              <a:rPr lang="en-US" sz="1200" smtClean="0">
                <a:latin typeface="Arial" panose="020B0604020202020204" pitchFamily="34" charset="0"/>
                <a:cs typeface="Arial" panose="020B0604020202020204" pitchFamily="34" charset="0"/>
              </a:rPr>
              <a:t>6</a:t>
            </a:fld>
            <a:endParaRPr lang="en-US" sz="1200" dirty="0">
              <a:latin typeface="Arial" panose="020B0604020202020204" pitchFamily="34" charset="0"/>
              <a:cs typeface="Arial" panose="020B0604020202020204" pitchFamily="34" charset="0"/>
            </a:endParaRPr>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92111"/>
            <a:ext cx="541867" cy="54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592111"/>
            <a:ext cx="541867" cy="54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592111"/>
            <a:ext cx="541867" cy="54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0039" y="4592111"/>
            <a:ext cx="541867" cy="54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1" descr="Logo_Darker_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6172517"/>
            <a:ext cx="8974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EA442987-B5C9-42C4-97E5-CD2DE1314A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800" y="1526658"/>
            <a:ext cx="2777067" cy="4136136"/>
          </a:xfrm>
          <a:prstGeom prst="rect">
            <a:avLst/>
          </a:prstGeom>
        </p:spPr>
      </p:pic>
    </p:spTree>
    <p:extLst>
      <p:ext uri="{BB962C8B-B14F-4D97-AF65-F5344CB8AC3E}">
        <p14:creationId xmlns:p14="http://schemas.microsoft.com/office/powerpoint/2010/main" val="1485615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A7EFFE7-AF09-4C9C-96B0-90A8FB7DAF5E}"/>
              </a:ext>
            </a:extLst>
          </p:cNvPr>
          <p:cNvSpPr>
            <a:spLocks noChangeArrowheads="1"/>
          </p:cNvSpPr>
          <p:nvPr/>
        </p:nvSpPr>
        <p:spPr bwMode="auto">
          <a:xfrm>
            <a:off x="4191000" y="990600"/>
            <a:ext cx="457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479" tIns="41239" rIns="82479" bIns="41239"/>
          <a:lstStyle>
            <a:lvl1pPr marL="309563" indent="-309563" defTabSz="825500">
              <a:defRPr>
                <a:solidFill>
                  <a:schemeClr val="tx1"/>
                </a:solidFill>
                <a:latin typeface="Arial" panose="020B0604020202020204" pitchFamily="34" charset="0"/>
              </a:defRPr>
            </a:lvl1pPr>
            <a:lvl2pPr marL="742950" indent="-285750" defTabSz="825500">
              <a:defRPr>
                <a:solidFill>
                  <a:schemeClr val="tx1"/>
                </a:solidFill>
                <a:latin typeface="Arial" panose="020B0604020202020204" pitchFamily="34" charset="0"/>
              </a:defRPr>
            </a:lvl2pPr>
            <a:lvl3pPr marL="1143000" indent="-228600" defTabSz="825500">
              <a:defRPr>
                <a:solidFill>
                  <a:schemeClr val="tx1"/>
                </a:solidFill>
                <a:latin typeface="Arial" panose="020B0604020202020204" pitchFamily="34" charset="0"/>
              </a:defRPr>
            </a:lvl3pPr>
            <a:lvl4pPr marL="1600200" indent="-228600" defTabSz="825500">
              <a:defRPr>
                <a:solidFill>
                  <a:schemeClr val="tx1"/>
                </a:solidFill>
                <a:latin typeface="Arial" panose="020B0604020202020204" pitchFamily="34" charset="0"/>
              </a:defRPr>
            </a:lvl4pPr>
            <a:lvl5pPr marL="2057400" indent="-228600" defTabSz="82550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a:buClr>
                <a:srgbClr val="FFCC00"/>
              </a:buClr>
              <a:buFont typeface="Monotype Sorts"/>
              <a:buChar char="á"/>
            </a:pPr>
            <a:endParaRPr lang="en-US" altLang="en-US" sz="2300" dirty="0"/>
          </a:p>
          <a:p>
            <a:pPr>
              <a:buClr>
                <a:srgbClr val="FFCC00"/>
              </a:buClr>
              <a:buFont typeface="Monotype Sorts"/>
              <a:buChar char="á"/>
            </a:pPr>
            <a:endParaRPr lang="en-US" altLang="en-US" sz="2300" dirty="0"/>
          </a:p>
        </p:txBody>
      </p:sp>
      <p:sp>
        <p:nvSpPr>
          <p:cNvPr id="63491" name="Rectangle 3">
            <a:extLst>
              <a:ext uri="{FF2B5EF4-FFF2-40B4-BE49-F238E27FC236}">
                <a16:creationId xmlns:a16="http://schemas.microsoft.com/office/drawing/2014/main" id="{061D57AE-96E4-4B9B-9F92-A8F4B8E2E0E7}"/>
              </a:ext>
            </a:extLst>
          </p:cNvPr>
          <p:cNvSpPr>
            <a:spLocks noChangeArrowheads="1"/>
          </p:cNvSpPr>
          <p:nvPr/>
        </p:nvSpPr>
        <p:spPr bwMode="auto">
          <a:xfrm>
            <a:off x="4191000" y="2133600"/>
            <a:ext cx="4953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479" tIns="41239" rIns="82479" bIns="41239"/>
          <a:lstStyle>
            <a:lvl1pPr marL="309563" indent="-309563" defTabSz="825500">
              <a:defRPr>
                <a:solidFill>
                  <a:schemeClr val="tx1"/>
                </a:solidFill>
                <a:latin typeface="Arial" panose="020B0604020202020204" pitchFamily="34" charset="0"/>
              </a:defRPr>
            </a:lvl1pPr>
            <a:lvl2pPr marL="742950" indent="-285750" defTabSz="825500">
              <a:defRPr>
                <a:solidFill>
                  <a:schemeClr val="tx1"/>
                </a:solidFill>
                <a:latin typeface="Arial" panose="020B0604020202020204" pitchFamily="34" charset="0"/>
              </a:defRPr>
            </a:lvl2pPr>
            <a:lvl3pPr marL="1143000" indent="-228600" defTabSz="825500">
              <a:defRPr>
                <a:solidFill>
                  <a:schemeClr val="tx1"/>
                </a:solidFill>
                <a:latin typeface="Arial" panose="020B0604020202020204" pitchFamily="34" charset="0"/>
              </a:defRPr>
            </a:lvl3pPr>
            <a:lvl4pPr marL="1600200" indent="-228600" defTabSz="825500">
              <a:defRPr>
                <a:solidFill>
                  <a:schemeClr val="tx1"/>
                </a:solidFill>
                <a:latin typeface="Arial" panose="020B0604020202020204" pitchFamily="34" charset="0"/>
              </a:defRPr>
            </a:lvl4pPr>
            <a:lvl5pPr marL="2057400" indent="-228600" defTabSz="82550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a:buClr>
                <a:srgbClr val="FFCC00"/>
              </a:buClr>
              <a:buFont typeface="Monotype Sorts"/>
              <a:buChar char="á"/>
            </a:pPr>
            <a:endParaRPr lang="en-US" altLang="en-US" sz="2300" dirty="0"/>
          </a:p>
        </p:txBody>
      </p:sp>
      <p:sp>
        <p:nvSpPr>
          <p:cNvPr id="63492" name="Rectangle 4">
            <a:extLst>
              <a:ext uri="{FF2B5EF4-FFF2-40B4-BE49-F238E27FC236}">
                <a16:creationId xmlns:a16="http://schemas.microsoft.com/office/drawing/2014/main" id="{D7FA503A-67DC-4450-A776-7D432588D72A}"/>
              </a:ext>
            </a:extLst>
          </p:cNvPr>
          <p:cNvSpPr>
            <a:spLocks noChangeArrowheads="1"/>
          </p:cNvSpPr>
          <p:nvPr/>
        </p:nvSpPr>
        <p:spPr bwMode="auto">
          <a:xfrm>
            <a:off x="4191000" y="4267200"/>
            <a:ext cx="441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479" tIns="41239" rIns="82479" bIns="41239"/>
          <a:lstStyle>
            <a:lvl1pPr marL="309563" indent="-309563" defTabSz="825500">
              <a:defRPr>
                <a:solidFill>
                  <a:schemeClr val="tx1"/>
                </a:solidFill>
                <a:latin typeface="Arial" panose="020B0604020202020204" pitchFamily="34" charset="0"/>
              </a:defRPr>
            </a:lvl1pPr>
            <a:lvl2pPr marL="742950" indent="-285750" defTabSz="825500">
              <a:defRPr>
                <a:solidFill>
                  <a:schemeClr val="tx1"/>
                </a:solidFill>
                <a:latin typeface="Arial" panose="020B0604020202020204" pitchFamily="34" charset="0"/>
              </a:defRPr>
            </a:lvl2pPr>
            <a:lvl3pPr marL="1143000" indent="-228600" defTabSz="825500">
              <a:defRPr>
                <a:solidFill>
                  <a:schemeClr val="tx1"/>
                </a:solidFill>
                <a:latin typeface="Arial" panose="020B0604020202020204" pitchFamily="34" charset="0"/>
              </a:defRPr>
            </a:lvl3pPr>
            <a:lvl4pPr marL="1600200" indent="-228600" defTabSz="825500">
              <a:defRPr>
                <a:solidFill>
                  <a:schemeClr val="tx1"/>
                </a:solidFill>
                <a:latin typeface="Arial" panose="020B0604020202020204" pitchFamily="34" charset="0"/>
              </a:defRPr>
            </a:lvl4pPr>
            <a:lvl5pPr marL="2057400" indent="-228600" defTabSz="82550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a:buClr>
                <a:srgbClr val="FFCC00"/>
              </a:buClr>
              <a:buFont typeface="Monotype Sorts"/>
              <a:buChar char="á"/>
            </a:pPr>
            <a:endParaRPr lang="en-US" altLang="en-US" sz="2300" dirty="0"/>
          </a:p>
        </p:txBody>
      </p:sp>
      <p:sp>
        <p:nvSpPr>
          <p:cNvPr id="63493" name="Rectangle 5">
            <a:extLst>
              <a:ext uri="{FF2B5EF4-FFF2-40B4-BE49-F238E27FC236}">
                <a16:creationId xmlns:a16="http://schemas.microsoft.com/office/drawing/2014/main" id="{AF0A9F78-A118-4DF8-A629-11DA7A9584D9}"/>
              </a:ext>
            </a:extLst>
          </p:cNvPr>
          <p:cNvSpPr>
            <a:spLocks noChangeArrowheads="1"/>
          </p:cNvSpPr>
          <p:nvPr/>
        </p:nvSpPr>
        <p:spPr bwMode="auto">
          <a:xfrm>
            <a:off x="0" y="2247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sp>
        <p:nvSpPr>
          <p:cNvPr id="63494" name="Slide Number Placeholder 1">
            <a:extLst>
              <a:ext uri="{FF2B5EF4-FFF2-40B4-BE49-F238E27FC236}">
                <a16:creationId xmlns:a16="http://schemas.microsoft.com/office/drawing/2014/main" id="{AB56035C-EE6E-4AFC-BDDD-A086FC0232FD}"/>
              </a:ext>
            </a:extLst>
          </p:cNvPr>
          <p:cNvSpPr txBox="1">
            <a:spLocks/>
          </p:cNvSpPr>
          <p:nvPr/>
        </p:nvSpPr>
        <p:spPr bwMode="auto">
          <a:xfrm>
            <a:off x="3231356" y="6257884"/>
            <a:ext cx="15255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908050" indent="-436563" defTabSz="45720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377950" indent="-468313" defTabSz="4572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827213" indent="-438150" defTabSz="4572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297113" indent="-468313" defTabSz="4572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7543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32115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6687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41259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algn="r" eaLnBrk="1" hangingPunct="1">
              <a:spcBef>
                <a:spcPct val="0"/>
              </a:spcBef>
              <a:buClrTx/>
              <a:buSzTx/>
              <a:buFontTx/>
              <a:buNone/>
            </a:pPr>
            <a:fld id="{5748CA70-7754-4A73-8C2D-F0C336F0F55C}" type="slidenum">
              <a:rPr lang="en-US" altLang="en-US" sz="1200">
                <a:solidFill>
                  <a:srgbClr val="000000"/>
                </a:solidFill>
                <a:latin typeface="Arial" panose="020B0604020202020204" pitchFamily="34" charset="0"/>
                <a:cs typeface="Arial" panose="020B0604020202020204" pitchFamily="34" charset="0"/>
              </a:rPr>
              <a:pPr algn="r" eaLnBrk="1" hangingPunct="1">
                <a:spcBef>
                  <a:spcPct val="0"/>
                </a:spcBef>
                <a:buClrTx/>
                <a:buSzTx/>
                <a:buFontTx/>
                <a:buNone/>
              </a:pPr>
              <a:t>7</a:t>
            </a:fld>
            <a:endParaRPr lang="en-US" altLang="en-US" sz="1200" dirty="0">
              <a:solidFill>
                <a:srgbClr val="000000"/>
              </a:solidFill>
              <a:latin typeface="Arial" panose="020B0604020202020204" pitchFamily="34" charset="0"/>
              <a:cs typeface="Arial" panose="020B0604020202020204" pitchFamily="34" charset="0"/>
            </a:endParaRPr>
          </a:p>
        </p:txBody>
      </p:sp>
      <p:pic>
        <p:nvPicPr>
          <p:cNvPr id="63495" name="Picture 11">
            <a:extLst>
              <a:ext uri="{FF2B5EF4-FFF2-40B4-BE49-F238E27FC236}">
                <a16:creationId xmlns:a16="http://schemas.microsoft.com/office/drawing/2014/main" id="{B5B766F0-7636-4C59-AC73-D7A60049FEB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5300" y="838200"/>
            <a:ext cx="8229600" cy="514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9">
            <a:extLst>
              <a:ext uri="{FF2B5EF4-FFF2-40B4-BE49-F238E27FC236}">
                <a16:creationId xmlns:a16="http://schemas.microsoft.com/office/drawing/2014/main" id="{15F4E47E-68BB-4CFE-AD85-18007FEE3299}"/>
              </a:ext>
            </a:extLst>
          </p:cNvPr>
          <p:cNvSpPr txBox="1">
            <a:spLocks noChangeArrowheads="1"/>
          </p:cNvSpPr>
          <p:nvPr/>
        </p:nvSpPr>
        <p:spPr bwMode="auto">
          <a:xfrm>
            <a:off x="1022350" y="1372806"/>
            <a:ext cx="2971800" cy="369332"/>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r="100000" b="100000"/>
            </a:path>
            <a:tileRect l="-100000" t="-100000"/>
          </a:gradFill>
          <a:ln w="9525">
            <a:no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US" b="1" dirty="0">
                <a:latin typeface="Arial" panose="020B0604020202020204" pitchFamily="34" charset="0"/>
              </a:rPr>
              <a:t>Values-Based</a:t>
            </a:r>
          </a:p>
        </p:txBody>
      </p:sp>
      <p:sp>
        <p:nvSpPr>
          <p:cNvPr id="63499" name="TextBox 9">
            <a:extLst>
              <a:ext uri="{FF2B5EF4-FFF2-40B4-BE49-F238E27FC236}">
                <a16:creationId xmlns:a16="http://schemas.microsoft.com/office/drawing/2014/main" id="{07AA5F91-3439-4063-ABB4-E889C385645B}"/>
              </a:ext>
            </a:extLst>
          </p:cNvPr>
          <p:cNvSpPr txBox="1">
            <a:spLocks noChangeArrowheads="1"/>
          </p:cNvSpPr>
          <p:nvPr/>
        </p:nvSpPr>
        <p:spPr bwMode="auto">
          <a:xfrm>
            <a:off x="1022350" y="2270125"/>
            <a:ext cx="3168650" cy="369888"/>
          </a:xfrm>
          <a:prstGeom prst="rect">
            <a:avLst/>
          </a:prstGeom>
          <a:gradFill rotWithShape="1">
            <a:gsLst>
              <a:gs pos="0">
                <a:srgbClr val="F3C78A"/>
              </a:gs>
              <a:gs pos="50000">
                <a:srgbClr val="F5DBB9"/>
              </a:gs>
              <a:gs pos="100000">
                <a:srgbClr val="FAEDDD"/>
              </a:gs>
            </a:gsLst>
            <a:lin ang="108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algn="ctr" eaLnBrk="1" hangingPunct="1">
              <a:buFont typeface="Wingdings" panose="05000000000000000000" pitchFamily="2" charset="2"/>
              <a:buNone/>
            </a:pPr>
            <a:r>
              <a:rPr lang="en-US" altLang="en-US" sz="1800" b="1" dirty="0">
                <a:latin typeface="Arial" panose="020B0604020202020204" pitchFamily="34" charset="0"/>
              </a:rPr>
              <a:t>Principles Led</a:t>
            </a:r>
          </a:p>
        </p:txBody>
      </p:sp>
      <p:sp>
        <p:nvSpPr>
          <p:cNvPr id="11" name="TextBox 9">
            <a:extLst>
              <a:ext uri="{FF2B5EF4-FFF2-40B4-BE49-F238E27FC236}">
                <a16:creationId xmlns:a16="http://schemas.microsoft.com/office/drawing/2014/main" id="{D64DA4A4-BA4F-442B-ABF6-345B097CE20C}"/>
              </a:ext>
            </a:extLst>
          </p:cNvPr>
          <p:cNvSpPr txBox="1">
            <a:spLocks noChangeArrowheads="1"/>
          </p:cNvSpPr>
          <p:nvPr/>
        </p:nvSpPr>
        <p:spPr bwMode="auto">
          <a:xfrm>
            <a:off x="1024270" y="3200400"/>
            <a:ext cx="3090530" cy="369332"/>
          </a:xfrm>
          <a:prstGeom prst="rect">
            <a:avLst/>
          </a:prstGeom>
          <a:gradFill flip="none" rotWithShape="1">
            <a:gsLst>
              <a:gs pos="0">
                <a:srgbClr val="669900">
                  <a:tint val="66000"/>
                  <a:satMod val="160000"/>
                </a:srgbClr>
              </a:gs>
              <a:gs pos="50000">
                <a:srgbClr val="669900">
                  <a:tint val="44500"/>
                  <a:satMod val="160000"/>
                </a:srgbClr>
              </a:gs>
              <a:gs pos="100000">
                <a:srgbClr val="669900">
                  <a:tint val="23500"/>
                  <a:satMod val="160000"/>
                </a:srgbClr>
              </a:gs>
            </a:gsLst>
            <a:path path="circle">
              <a:fillToRect l="100000" t="100000"/>
            </a:path>
            <a:tileRect r="-100000" b="-100000"/>
          </a:gradFill>
          <a:ln w="9525">
            <a:no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US" b="1" dirty="0">
                <a:latin typeface="Arial" panose="020B0604020202020204" pitchFamily="34" charset="0"/>
              </a:rPr>
              <a:t>Purpose Driven</a:t>
            </a:r>
          </a:p>
        </p:txBody>
      </p:sp>
      <p:sp>
        <p:nvSpPr>
          <p:cNvPr id="12" name="TextBox 9">
            <a:extLst>
              <a:ext uri="{FF2B5EF4-FFF2-40B4-BE49-F238E27FC236}">
                <a16:creationId xmlns:a16="http://schemas.microsoft.com/office/drawing/2014/main" id="{8378B9FF-4C07-4E3F-8AC5-73FA0AA10D89}"/>
              </a:ext>
            </a:extLst>
          </p:cNvPr>
          <p:cNvSpPr txBox="1">
            <a:spLocks noChangeArrowheads="1"/>
          </p:cNvSpPr>
          <p:nvPr/>
        </p:nvSpPr>
        <p:spPr bwMode="auto">
          <a:xfrm>
            <a:off x="967563" y="4036258"/>
            <a:ext cx="3200400" cy="507831"/>
          </a:xfrm>
          <a:prstGeom prst="rect">
            <a:avLst/>
          </a:prstGeom>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path path="circle">
              <a:fillToRect t="100000" r="100000"/>
            </a:path>
            <a:tileRect l="-100000" b="-100000"/>
          </a:gradFill>
          <a:ln w="9525">
            <a:no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US" b="1" dirty="0">
                <a:latin typeface="Arial" panose="020B0604020202020204" pitchFamily="34" charset="0"/>
              </a:rPr>
              <a:t>Performance Focused</a:t>
            </a:r>
          </a:p>
          <a:p>
            <a:pPr algn="ctr" eaLnBrk="1" hangingPunct="1">
              <a:defRPr/>
            </a:pPr>
            <a:endParaRPr lang="en-US" sz="900" b="1" dirty="0">
              <a:latin typeface="Arial" panose="020B0604020202020204" pitchFamily="34" charset="0"/>
            </a:endParaRPr>
          </a:p>
        </p:txBody>
      </p:sp>
      <p:sp>
        <p:nvSpPr>
          <p:cNvPr id="13" name="TextBox 9">
            <a:extLst>
              <a:ext uri="{FF2B5EF4-FFF2-40B4-BE49-F238E27FC236}">
                <a16:creationId xmlns:a16="http://schemas.microsoft.com/office/drawing/2014/main" id="{41FD7161-64E7-4C75-9E21-8517603EB5C7}"/>
              </a:ext>
            </a:extLst>
          </p:cNvPr>
          <p:cNvSpPr txBox="1">
            <a:spLocks noChangeArrowheads="1"/>
          </p:cNvSpPr>
          <p:nvPr/>
        </p:nvSpPr>
        <p:spPr bwMode="auto">
          <a:xfrm>
            <a:off x="891363" y="4936053"/>
            <a:ext cx="3352800" cy="369332"/>
          </a:xfrm>
          <a:prstGeom prst="rect">
            <a:avLst/>
          </a:prstGeom>
          <a:gradFill flip="none" rotWithShape="1">
            <a:gsLst>
              <a:gs pos="0">
                <a:srgbClr val="9966FF">
                  <a:tint val="66000"/>
                  <a:satMod val="160000"/>
                </a:srgbClr>
              </a:gs>
              <a:gs pos="50000">
                <a:srgbClr val="9966FF">
                  <a:tint val="44500"/>
                  <a:satMod val="160000"/>
                </a:srgbClr>
              </a:gs>
              <a:gs pos="100000">
                <a:srgbClr val="9966FF">
                  <a:tint val="23500"/>
                  <a:satMod val="160000"/>
                </a:srgbClr>
              </a:gs>
            </a:gsLst>
            <a:path path="circle">
              <a:fillToRect l="100000" t="100000"/>
            </a:path>
            <a:tileRect r="-100000" b="-100000"/>
          </a:gradFill>
          <a:ln w="9525">
            <a:no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US" b="1" dirty="0">
                <a:latin typeface="Arial" panose="020B0604020202020204" pitchFamily="34" charset="0"/>
              </a:rPr>
              <a:t>Healthy Workplace Culture</a:t>
            </a:r>
          </a:p>
        </p:txBody>
      </p:sp>
      <p:sp>
        <p:nvSpPr>
          <p:cNvPr id="63509" name="TextBox 9">
            <a:extLst>
              <a:ext uri="{FF2B5EF4-FFF2-40B4-BE49-F238E27FC236}">
                <a16:creationId xmlns:a16="http://schemas.microsoft.com/office/drawing/2014/main" id="{7CDB54D7-2A2C-4915-BE99-EB55E644932E}"/>
              </a:ext>
            </a:extLst>
          </p:cNvPr>
          <p:cNvSpPr txBox="1">
            <a:spLocks noChangeArrowheads="1"/>
          </p:cNvSpPr>
          <p:nvPr/>
        </p:nvSpPr>
        <p:spPr bwMode="auto">
          <a:xfrm>
            <a:off x="5782022" y="3021460"/>
            <a:ext cx="2337708" cy="707886"/>
          </a:xfrm>
          <a:prstGeom prst="rect">
            <a:avLst/>
          </a:prstGeom>
          <a:solidFill>
            <a:srgbClr val="FFEB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algn="ctr" eaLnBrk="1" hangingPunct="1">
              <a:spcBef>
                <a:spcPct val="0"/>
              </a:spcBef>
              <a:buClrTx/>
              <a:buSzTx/>
              <a:buFontTx/>
              <a:buNone/>
            </a:pPr>
            <a:endParaRPr lang="en-US" altLang="en-US" sz="800" b="1" dirty="0">
              <a:latin typeface="Arial" panose="020B0604020202020204" pitchFamily="34" charset="0"/>
              <a:cs typeface="Arial" panose="020B0604020202020204" pitchFamily="34" charset="0"/>
            </a:endParaRPr>
          </a:p>
          <a:p>
            <a:pPr algn="ctr" eaLnBrk="1" hangingPunct="1">
              <a:spcBef>
                <a:spcPct val="0"/>
              </a:spcBef>
              <a:buClrTx/>
              <a:buSzTx/>
              <a:buFontTx/>
              <a:buNone/>
            </a:pPr>
            <a:r>
              <a:rPr lang="en-US" altLang="en-US" b="1" dirty="0">
                <a:latin typeface="Arial" panose="020B0604020202020204" pitchFamily="34" charset="0"/>
                <a:cs typeface="Arial" panose="020B0604020202020204" pitchFamily="34" charset="0"/>
              </a:rPr>
              <a:t>Successful</a:t>
            </a:r>
          </a:p>
        </p:txBody>
      </p:sp>
    </p:spTree>
    <p:extLst>
      <p:ext uri="{BB962C8B-B14F-4D97-AF65-F5344CB8AC3E}">
        <p14:creationId xmlns:p14="http://schemas.microsoft.com/office/powerpoint/2010/main" val="3998103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A7EFFE7-AF09-4C9C-96B0-90A8FB7DAF5E}"/>
              </a:ext>
            </a:extLst>
          </p:cNvPr>
          <p:cNvSpPr>
            <a:spLocks noChangeArrowheads="1"/>
          </p:cNvSpPr>
          <p:nvPr/>
        </p:nvSpPr>
        <p:spPr bwMode="auto">
          <a:xfrm>
            <a:off x="4191000" y="990600"/>
            <a:ext cx="457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479" tIns="41239" rIns="82479" bIns="41239"/>
          <a:lstStyle>
            <a:lvl1pPr marL="309563" indent="-309563" defTabSz="825500">
              <a:defRPr>
                <a:solidFill>
                  <a:schemeClr val="tx1"/>
                </a:solidFill>
                <a:latin typeface="Arial" panose="020B0604020202020204" pitchFamily="34" charset="0"/>
              </a:defRPr>
            </a:lvl1pPr>
            <a:lvl2pPr marL="742950" indent="-285750" defTabSz="825500">
              <a:defRPr>
                <a:solidFill>
                  <a:schemeClr val="tx1"/>
                </a:solidFill>
                <a:latin typeface="Arial" panose="020B0604020202020204" pitchFamily="34" charset="0"/>
              </a:defRPr>
            </a:lvl2pPr>
            <a:lvl3pPr marL="1143000" indent="-228600" defTabSz="825500">
              <a:defRPr>
                <a:solidFill>
                  <a:schemeClr val="tx1"/>
                </a:solidFill>
                <a:latin typeface="Arial" panose="020B0604020202020204" pitchFamily="34" charset="0"/>
              </a:defRPr>
            </a:lvl3pPr>
            <a:lvl4pPr marL="1600200" indent="-228600" defTabSz="825500">
              <a:defRPr>
                <a:solidFill>
                  <a:schemeClr val="tx1"/>
                </a:solidFill>
                <a:latin typeface="Arial" panose="020B0604020202020204" pitchFamily="34" charset="0"/>
              </a:defRPr>
            </a:lvl4pPr>
            <a:lvl5pPr marL="2057400" indent="-228600" defTabSz="82550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marL="309563" marR="0" lvl="0" indent="-309563" algn="l" defTabSz="825500" rtl="0" eaLnBrk="1" fontAlgn="auto" latinLnBrk="0" hangingPunct="1">
              <a:lnSpc>
                <a:spcPct val="100000"/>
              </a:lnSpc>
              <a:spcBef>
                <a:spcPts val="0"/>
              </a:spcBef>
              <a:spcAft>
                <a:spcPts val="0"/>
              </a:spcAft>
              <a:buClr>
                <a:srgbClr val="FFCC00"/>
              </a:buClr>
              <a:buSzTx/>
              <a:buFont typeface="Monotype Sorts"/>
              <a:buChar char="á"/>
              <a:tabLst/>
              <a:defRPr/>
            </a:pPr>
            <a:endParaRPr kumimoji="0" lang="en-US" altLang="en-US" sz="2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309563" marR="0" lvl="0" indent="-309563" algn="l" defTabSz="825500" rtl="0" eaLnBrk="1" fontAlgn="auto" latinLnBrk="0" hangingPunct="1">
              <a:lnSpc>
                <a:spcPct val="100000"/>
              </a:lnSpc>
              <a:spcBef>
                <a:spcPts val="0"/>
              </a:spcBef>
              <a:spcAft>
                <a:spcPts val="0"/>
              </a:spcAft>
              <a:buClr>
                <a:srgbClr val="FFCC00"/>
              </a:buClr>
              <a:buSzTx/>
              <a:buFont typeface="Monotype Sorts"/>
              <a:buChar char="á"/>
              <a:tabLst/>
              <a:defRPr/>
            </a:pPr>
            <a:endParaRPr kumimoji="0" lang="en-US" altLang="en-US" sz="2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3491" name="Rectangle 3">
            <a:extLst>
              <a:ext uri="{FF2B5EF4-FFF2-40B4-BE49-F238E27FC236}">
                <a16:creationId xmlns:a16="http://schemas.microsoft.com/office/drawing/2014/main" id="{061D57AE-96E4-4B9B-9F92-A8F4B8E2E0E7}"/>
              </a:ext>
            </a:extLst>
          </p:cNvPr>
          <p:cNvSpPr>
            <a:spLocks noChangeArrowheads="1"/>
          </p:cNvSpPr>
          <p:nvPr/>
        </p:nvSpPr>
        <p:spPr bwMode="auto">
          <a:xfrm>
            <a:off x="4191000" y="2133600"/>
            <a:ext cx="4953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479" tIns="41239" rIns="82479" bIns="41239"/>
          <a:lstStyle>
            <a:lvl1pPr marL="309563" indent="-309563" defTabSz="825500">
              <a:defRPr>
                <a:solidFill>
                  <a:schemeClr val="tx1"/>
                </a:solidFill>
                <a:latin typeface="Arial" panose="020B0604020202020204" pitchFamily="34" charset="0"/>
              </a:defRPr>
            </a:lvl1pPr>
            <a:lvl2pPr marL="742950" indent="-285750" defTabSz="825500">
              <a:defRPr>
                <a:solidFill>
                  <a:schemeClr val="tx1"/>
                </a:solidFill>
                <a:latin typeface="Arial" panose="020B0604020202020204" pitchFamily="34" charset="0"/>
              </a:defRPr>
            </a:lvl2pPr>
            <a:lvl3pPr marL="1143000" indent="-228600" defTabSz="825500">
              <a:defRPr>
                <a:solidFill>
                  <a:schemeClr val="tx1"/>
                </a:solidFill>
                <a:latin typeface="Arial" panose="020B0604020202020204" pitchFamily="34" charset="0"/>
              </a:defRPr>
            </a:lvl3pPr>
            <a:lvl4pPr marL="1600200" indent="-228600" defTabSz="825500">
              <a:defRPr>
                <a:solidFill>
                  <a:schemeClr val="tx1"/>
                </a:solidFill>
                <a:latin typeface="Arial" panose="020B0604020202020204" pitchFamily="34" charset="0"/>
              </a:defRPr>
            </a:lvl4pPr>
            <a:lvl5pPr marL="2057400" indent="-228600" defTabSz="82550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marL="309563" marR="0" lvl="0" indent="-309563" algn="l" defTabSz="825500" rtl="0" eaLnBrk="1" fontAlgn="auto" latinLnBrk="0" hangingPunct="1">
              <a:lnSpc>
                <a:spcPct val="100000"/>
              </a:lnSpc>
              <a:spcBef>
                <a:spcPts val="0"/>
              </a:spcBef>
              <a:spcAft>
                <a:spcPts val="0"/>
              </a:spcAft>
              <a:buClr>
                <a:srgbClr val="FFCC00"/>
              </a:buClr>
              <a:buSzTx/>
              <a:buFont typeface="Monotype Sorts"/>
              <a:buChar char="á"/>
              <a:tabLst/>
              <a:defRPr/>
            </a:pPr>
            <a:endParaRPr kumimoji="0" lang="en-US" altLang="en-US" sz="2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3492" name="Rectangle 4">
            <a:extLst>
              <a:ext uri="{FF2B5EF4-FFF2-40B4-BE49-F238E27FC236}">
                <a16:creationId xmlns:a16="http://schemas.microsoft.com/office/drawing/2014/main" id="{D7FA503A-67DC-4450-A776-7D432588D72A}"/>
              </a:ext>
            </a:extLst>
          </p:cNvPr>
          <p:cNvSpPr>
            <a:spLocks noChangeArrowheads="1"/>
          </p:cNvSpPr>
          <p:nvPr/>
        </p:nvSpPr>
        <p:spPr bwMode="auto">
          <a:xfrm>
            <a:off x="4191000" y="4267200"/>
            <a:ext cx="441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479" tIns="41239" rIns="82479" bIns="41239"/>
          <a:lstStyle>
            <a:lvl1pPr marL="309563" indent="-309563" defTabSz="825500">
              <a:defRPr>
                <a:solidFill>
                  <a:schemeClr val="tx1"/>
                </a:solidFill>
                <a:latin typeface="Arial" panose="020B0604020202020204" pitchFamily="34" charset="0"/>
              </a:defRPr>
            </a:lvl1pPr>
            <a:lvl2pPr marL="742950" indent="-285750" defTabSz="825500">
              <a:defRPr>
                <a:solidFill>
                  <a:schemeClr val="tx1"/>
                </a:solidFill>
                <a:latin typeface="Arial" panose="020B0604020202020204" pitchFamily="34" charset="0"/>
              </a:defRPr>
            </a:lvl2pPr>
            <a:lvl3pPr marL="1143000" indent="-228600" defTabSz="825500">
              <a:defRPr>
                <a:solidFill>
                  <a:schemeClr val="tx1"/>
                </a:solidFill>
                <a:latin typeface="Arial" panose="020B0604020202020204" pitchFamily="34" charset="0"/>
              </a:defRPr>
            </a:lvl3pPr>
            <a:lvl4pPr marL="1600200" indent="-228600" defTabSz="825500">
              <a:defRPr>
                <a:solidFill>
                  <a:schemeClr val="tx1"/>
                </a:solidFill>
                <a:latin typeface="Arial" panose="020B0604020202020204" pitchFamily="34" charset="0"/>
              </a:defRPr>
            </a:lvl4pPr>
            <a:lvl5pPr marL="2057400" indent="-228600" defTabSz="82550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marL="309563" marR="0" lvl="0" indent="-309563" algn="l" defTabSz="825500" rtl="0" eaLnBrk="1" fontAlgn="auto" latinLnBrk="0" hangingPunct="1">
              <a:lnSpc>
                <a:spcPct val="100000"/>
              </a:lnSpc>
              <a:spcBef>
                <a:spcPts val="0"/>
              </a:spcBef>
              <a:spcAft>
                <a:spcPts val="0"/>
              </a:spcAft>
              <a:buClr>
                <a:srgbClr val="FFCC00"/>
              </a:buClr>
              <a:buSzTx/>
              <a:buFont typeface="Monotype Sorts"/>
              <a:buChar char="á"/>
              <a:tabLst/>
              <a:defRPr/>
            </a:pPr>
            <a:endParaRPr kumimoji="0" lang="en-US" altLang="en-US" sz="2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3493" name="Rectangle 5">
            <a:extLst>
              <a:ext uri="{FF2B5EF4-FFF2-40B4-BE49-F238E27FC236}">
                <a16:creationId xmlns:a16="http://schemas.microsoft.com/office/drawing/2014/main" id="{AF0A9F78-A118-4DF8-A629-11DA7A9584D9}"/>
              </a:ext>
            </a:extLst>
          </p:cNvPr>
          <p:cNvSpPr>
            <a:spLocks noChangeArrowheads="1"/>
          </p:cNvSpPr>
          <p:nvPr/>
        </p:nvSpPr>
        <p:spPr bwMode="auto">
          <a:xfrm>
            <a:off x="1" y="2001679"/>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Slide Number Placeholder 1">
            <a:extLst>
              <a:ext uri="{FF2B5EF4-FFF2-40B4-BE49-F238E27FC236}">
                <a16:creationId xmlns:a16="http://schemas.microsoft.com/office/drawing/2014/main" id="{BC7DA67D-60DC-40B1-861D-CC92B278CC06}"/>
              </a:ext>
            </a:extLst>
          </p:cNvPr>
          <p:cNvSpPr>
            <a:spLocks noGrp="1"/>
          </p:cNvSpPr>
          <p:nvPr>
            <p:ph type="sldNum" sz="quarter" idx="12"/>
          </p:nvPr>
        </p:nvSpPr>
        <p:spPr>
          <a:xfrm>
            <a:off x="3162300" y="615007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lang="en-US" smtClean="0">
                <a:solidFill>
                  <a:srgbClr val="000000"/>
                </a:solidFill>
                <a:latin typeface="Arial" panose="020B060402020202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91E1716-E2CA-4FF3-A364-4BAC62122307}"/>
              </a:ext>
            </a:extLst>
          </p:cNvPr>
          <p:cNvSpPr/>
          <p:nvPr/>
        </p:nvSpPr>
        <p:spPr>
          <a:xfrm>
            <a:off x="142193" y="1123929"/>
            <a:ext cx="9001806" cy="4970591"/>
          </a:xfrm>
          <a:prstGeom prst="rect">
            <a:avLst/>
          </a:prstGeom>
        </p:spPr>
        <p:txBody>
          <a:bodyPr wrap="square">
            <a:spAutoFit/>
          </a:bodyPr>
          <a:lstStyle/>
          <a:p>
            <a:pPr algn="just"/>
            <a:r>
              <a:rPr lang="en-US" sz="1200" dirty="0">
                <a:solidFill>
                  <a:srgbClr val="000000"/>
                </a:solidFill>
                <a:latin typeface="Arial" panose="020B0604020202020204" pitchFamily="34" charset="0"/>
                <a:ea typeface="Times New Roman" panose="02020603050405020304" pitchFamily="18" charset="0"/>
              </a:rPr>
              <a:t> </a:t>
            </a:r>
            <a:endParaRPr lang="en-US" sz="4400" b="1" dirty="0">
              <a:latin typeface="Arial" panose="020B0604020202020204" pitchFamily="34" charset="0"/>
              <a:ea typeface="Times New Roman" panose="02020603050405020304" pitchFamily="18" charset="0"/>
            </a:endParaRPr>
          </a:p>
          <a:p>
            <a:pPr marL="342900" marR="0" lvl="0" indent="-342900">
              <a:spcBef>
                <a:spcPts val="0"/>
              </a:spcBef>
              <a:spcAft>
                <a:spcPts val="600"/>
              </a:spcAft>
              <a:buFont typeface="+mj-lt"/>
              <a:buAutoNum type="arabicParenR"/>
            </a:pPr>
            <a:r>
              <a:rPr lang="en-US" sz="3600" b="1" dirty="0">
                <a:solidFill>
                  <a:srgbClr val="000000"/>
                </a:solidFill>
                <a:latin typeface="Arial" panose="020B0604020202020204" pitchFamily="34" charset="0"/>
                <a:ea typeface="Times New Roman" panose="02020603050405020304" pitchFamily="18" charset="0"/>
              </a:rPr>
              <a:t>What will our organization need to be like to be highly successful in the future?</a:t>
            </a:r>
          </a:p>
          <a:p>
            <a:pPr marL="342900" marR="0" lvl="0" indent="-342900">
              <a:spcBef>
                <a:spcPts val="0"/>
              </a:spcBef>
              <a:spcAft>
                <a:spcPts val="600"/>
              </a:spcAft>
              <a:buFont typeface="+mj-lt"/>
              <a:buAutoNum type="arabicParenR"/>
            </a:pPr>
            <a:endParaRPr lang="en-US" sz="800" b="1" dirty="0">
              <a:solidFill>
                <a:srgbClr val="000000"/>
              </a:solidFill>
              <a:latin typeface="Arial" panose="020B0604020202020204" pitchFamily="34" charset="0"/>
              <a:ea typeface="Times New Roman" panose="02020603050405020304" pitchFamily="18" charset="0"/>
            </a:endParaRPr>
          </a:p>
          <a:p>
            <a:pPr marL="342900" marR="0" lvl="0" indent="-342900">
              <a:spcBef>
                <a:spcPts val="0"/>
              </a:spcBef>
              <a:spcAft>
                <a:spcPts val="600"/>
              </a:spcAft>
              <a:buFont typeface="+mj-lt"/>
              <a:buAutoNum type="arabicParenR"/>
            </a:pPr>
            <a:r>
              <a:rPr lang="en-US" sz="3600" b="1" dirty="0">
                <a:solidFill>
                  <a:schemeClr val="accent1"/>
                </a:solidFill>
                <a:latin typeface="Arial" panose="020B0604020202020204" pitchFamily="34" charset="0"/>
                <a:ea typeface="Times New Roman" panose="02020603050405020304" pitchFamily="18" charset="0"/>
              </a:rPr>
              <a:t>What will our citizens/customers require of us?</a:t>
            </a:r>
          </a:p>
          <a:p>
            <a:pPr marL="342900" marR="0" lvl="0" indent="-342900">
              <a:spcBef>
                <a:spcPts val="0"/>
              </a:spcBef>
              <a:spcAft>
                <a:spcPts val="600"/>
              </a:spcAft>
              <a:buFont typeface="+mj-lt"/>
              <a:buAutoNum type="arabicParenR"/>
            </a:pPr>
            <a:endParaRPr lang="en-US" sz="800" b="1" dirty="0">
              <a:solidFill>
                <a:schemeClr val="accent1"/>
              </a:solidFill>
              <a:latin typeface="Arial" panose="020B0604020202020204" pitchFamily="34" charset="0"/>
              <a:ea typeface="Times New Roman" panose="02020603050405020304" pitchFamily="18" charset="0"/>
            </a:endParaRPr>
          </a:p>
          <a:p>
            <a:pPr marL="342900" marR="0" lvl="0" indent="-342900">
              <a:spcBef>
                <a:spcPts val="0"/>
              </a:spcBef>
              <a:spcAft>
                <a:spcPts val="600"/>
              </a:spcAft>
              <a:buFont typeface="+mj-lt"/>
              <a:buAutoNum type="arabicParenR"/>
            </a:pPr>
            <a:r>
              <a:rPr lang="en-US" sz="3600" b="1" dirty="0">
                <a:solidFill>
                  <a:srgbClr val="000000"/>
                </a:solidFill>
                <a:latin typeface="Arial" panose="020B0604020202020204" pitchFamily="34" charset="0"/>
                <a:ea typeface="Times New Roman" panose="02020603050405020304" pitchFamily="18" charset="0"/>
              </a:rPr>
              <a:t>What will our employees require of us?</a:t>
            </a:r>
          </a:p>
          <a:p>
            <a:pPr marR="0" lvl="0" algn="just">
              <a:spcBef>
                <a:spcPts val="0"/>
              </a:spcBef>
              <a:spcAft>
                <a:spcPts val="600"/>
              </a:spcAft>
            </a:pPr>
            <a:endParaRPr lang="en-US" sz="1200" dirty="0">
              <a:latin typeface="Arial" panose="020B0604020202020204" pitchFamily="34" charset="0"/>
              <a:ea typeface="Times New Roman" panose="02020603050405020304" pitchFamily="18" charset="0"/>
            </a:endParaRPr>
          </a:p>
        </p:txBody>
      </p:sp>
      <p:sp>
        <p:nvSpPr>
          <p:cNvPr id="11" name="Rectangle 17">
            <a:extLst>
              <a:ext uri="{FF2B5EF4-FFF2-40B4-BE49-F238E27FC236}">
                <a16:creationId xmlns:a16="http://schemas.microsoft.com/office/drawing/2014/main" id="{0406D22B-8EF5-48BF-8AAE-A3B4D0F1C5ED}"/>
              </a:ext>
            </a:extLst>
          </p:cNvPr>
          <p:cNvSpPr>
            <a:spLocks noChangeArrowheads="1"/>
          </p:cNvSpPr>
          <p:nvPr/>
        </p:nvSpPr>
        <p:spPr bwMode="auto">
          <a:xfrm>
            <a:off x="694644" y="256424"/>
            <a:ext cx="8305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4800" b="1" i="1" dirty="0">
                <a:solidFill>
                  <a:schemeClr val="bg1"/>
                </a:solidFill>
                <a:latin typeface="Arial" panose="020B0604020202020204" pitchFamily="34" charset="0"/>
                <a:cs typeface="Arial" panose="020B0604020202020204" pitchFamily="34" charset="0"/>
              </a:rPr>
              <a:t>Turn to your colleagues…</a:t>
            </a:r>
          </a:p>
        </p:txBody>
      </p:sp>
    </p:spTree>
    <p:extLst>
      <p:ext uri="{BB962C8B-B14F-4D97-AF65-F5344CB8AC3E}">
        <p14:creationId xmlns:p14="http://schemas.microsoft.com/office/powerpoint/2010/main" val="3964176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533400" y="1643327"/>
            <a:ext cx="8229600" cy="4559194"/>
          </a:xfrm>
        </p:spPr>
        <p:txBody>
          <a:bodyPr>
            <a:normAutofit fontScale="85000" lnSpcReduction="10000"/>
          </a:bodyPr>
          <a:lstStyle/>
          <a:p>
            <a:pPr marL="0" indent="0" algn="ctr">
              <a:buNone/>
            </a:pPr>
            <a:r>
              <a:rPr lang="en-US" sz="8000" b="1" i="1" dirty="0">
                <a:solidFill>
                  <a:schemeClr val="tx1"/>
                </a:solidFill>
                <a:latin typeface="Arial" panose="020B0604020202020204" pitchFamily="34" charset="0"/>
                <a:cs typeface="Arial" panose="020B0604020202020204" pitchFamily="34" charset="0"/>
              </a:rPr>
              <a:t>Every organization is perfectly designed to get the results it gets.</a:t>
            </a:r>
          </a:p>
          <a:p>
            <a:pPr marL="0" indent="0" algn="ctr">
              <a:buNone/>
            </a:pPr>
            <a:endParaRPr lang="en-US" sz="3600" dirty="0">
              <a:latin typeface="Cambria" pitchFamily="18" charset="0"/>
              <a:cs typeface="Cambria" pitchFamily="18" charset="0"/>
            </a:endParaRPr>
          </a:p>
        </p:txBody>
      </p:sp>
      <p:sp>
        <p:nvSpPr>
          <p:cNvPr id="5" name="Slide Number Placeholder 1">
            <a:extLst>
              <a:ext uri="{FF2B5EF4-FFF2-40B4-BE49-F238E27FC236}">
                <a16:creationId xmlns:a16="http://schemas.microsoft.com/office/drawing/2014/main" id="{5C523605-7F45-4DBE-9FE7-3CA48CCC68E5}"/>
              </a:ext>
            </a:extLst>
          </p:cNvPr>
          <p:cNvSpPr txBox="1">
            <a:spLocks/>
          </p:cNvSpPr>
          <p:nvPr/>
        </p:nvSpPr>
        <p:spPr>
          <a:xfrm>
            <a:off x="4114800" y="6248400"/>
            <a:ext cx="2133600" cy="365125"/>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D9DC60A-6D21-4247-8505-EEF21A564383}" type="slidenum">
              <a:rPr kumimoji="0" lang="en-US" sz="1200" b="0" i="0" u="none" strike="noStrike" kern="1200" cap="none" spc="0" normalizeH="0" baseline="0" noProof="0" smtClean="0">
                <a:ln>
                  <a:noFill/>
                </a:ln>
                <a:solidFill>
                  <a:srgbClr val="FFFFFF">
                    <a:tint val="75000"/>
                  </a:srgbClr>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FFFFFF">
                  <a:tint val="75000"/>
                </a:srgbClr>
              </a:solidFill>
              <a:effectLst/>
              <a:uLnTx/>
              <a:uFillTx/>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D556E02C-FBBD-46AF-BB0F-77104FFC176A}"/>
              </a:ext>
            </a:extLst>
          </p:cNvPr>
          <p:cNvSpPr txBox="1">
            <a:spLocks/>
          </p:cNvSpPr>
          <p:nvPr/>
        </p:nvSpPr>
        <p:spPr bwMode="auto">
          <a:xfrm>
            <a:off x="3429000" y="6217285"/>
            <a:ext cx="15255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908050" indent="-436563" defTabSz="45720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377950" indent="-468313" defTabSz="4572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827213" indent="-438150" defTabSz="4572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297113" indent="-468313" defTabSz="4572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7543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32115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6687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4125913" indent="-468313" defTabSz="4572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algn="r" eaLnBrk="1" hangingPunct="1">
              <a:spcBef>
                <a:spcPct val="0"/>
              </a:spcBef>
              <a:buClrTx/>
              <a:buSzTx/>
              <a:buFontTx/>
              <a:buNone/>
            </a:pPr>
            <a:fld id="{5748CA70-7754-4A73-8C2D-F0C336F0F55C}" type="slidenum">
              <a:rPr lang="en-US" altLang="en-US" sz="1200">
                <a:latin typeface="Arial" panose="020B0604020202020204" pitchFamily="34" charset="0"/>
                <a:cs typeface="Arial" panose="020B0604020202020204" pitchFamily="34" charset="0"/>
              </a:rPr>
              <a:pPr algn="r" eaLnBrk="1" hangingPunct="1">
                <a:spcBef>
                  <a:spcPct val="0"/>
                </a:spcBef>
                <a:buClrTx/>
                <a:buSzTx/>
                <a:buFontTx/>
                <a:buNone/>
              </a:pPr>
              <a:t>9</a:t>
            </a:fld>
            <a:endParaRPr lang="en-US"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3405486"/>
      </p:ext>
    </p:extLst>
  </p:cSld>
  <p:clrMapOvr>
    <a:masterClrMapping/>
  </p:clrMapOvr>
</p:sld>
</file>

<file path=ppt/theme/theme1.xml><?xml version="1.0" encoding="utf-8"?>
<a:theme xmlns:a="http://schemas.openxmlformats.org/drawingml/2006/main" name="Office Theme">
  <a:themeElements>
    <a:clrScheme name="csod_palette">
      <a:dk1>
        <a:srgbClr val="00467F"/>
      </a:dk1>
      <a:lt1>
        <a:srgbClr val="FFFFFF"/>
      </a:lt1>
      <a:dk2>
        <a:srgbClr val="00467F"/>
      </a:dk2>
      <a:lt2>
        <a:srgbClr val="FFFFFF"/>
      </a:lt2>
      <a:accent1>
        <a:srgbClr val="00A4E4"/>
      </a:accent1>
      <a:accent2>
        <a:srgbClr val="F3901D"/>
      </a:accent2>
      <a:accent3>
        <a:srgbClr val="00467F"/>
      </a:accent3>
      <a:accent4>
        <a:srgbClr val="C1D82F"/>
      </a:accent4>
      <a:accent5>
        <a:srgbClr val="C2E1F6"/>
      </a:accent5>
      <a:accent6>
        <a:srgbClr val="F3901D"/>
      </a:accent6>
      <a:hlink>
        <a:srgbClr val="C2E1F6"/>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sod_palette">
      <a:dk1>
        <a:srgbClr val="00467F"/>
      </a:dk1>
      <a:lt1>
        <a:srgbClr val="FFFFFF"/>
      </a:lt1>
      <a:dk2>
        <a:srgbClr val="00467F"/>
      </a:dk2>
      <a:lt2>
        <a:srgbClr val="FFFFFF"/>
      </a:lt2>
      <a:accent1>
        <a:srgbClr val="00A4E4"/>
      </a:accent1>
      <a:accent2>
        <a:srgbClr val="F3901D"/>
      </a:accent2>
      <a:accent3>
        <a:srgbClr val="00467F"/>
      </a:accent3>
      <a:accent4>
        <a:srgbClr val="C1D82F"/>
      </a:accent4>
      <a:accent5>
        <a:srgbClr val="C2E1F6"/>
      </a:accent5>
      <a:accent6>
        <a:srgbClr val="F3901D"/>
      </a:accent6>
      <a:hlink>
        <a:srgbClr val="C2E1F6"/>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5B201A2B4E1B4081664F5C490728C6" ma:contentTypeVersion="0" ma:contentTypeDescription="Create a new document." ma:contentTypeScope="" ma:versionID="74d461ffbe8b2e09244baf05ec2569f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C60B6FA-50CF-4215-B266-3BA0BCCB32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E583401-0717-4779-B8F2-DD4339893A0F}">
  <ds:schemaRefs>
    <ds:schemaRef ds:uri="http://schemas.microsoft.com/sharepoint/v3/contenttype/forms"/>
  </ds:schemaRefs>
</ds:datastoreItem>
</file>

<file path=customXml/itemProps3.xml><?xml version="1.0" encoding="utf-8"?>
<ds:datastoreItem xmlns:ds="http://schemas.openxmlformats.org/officeDocument/2006/customXml" ds:itemID="{8809AFC1-F7D0-410F-B50D-8B03923E5C0C}">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32479</TotalTime>
  <Words>1076</Words>
  <Application>Microsoft Office PowerPoint</Application>
  <PresentationFormat>On-screen Show (4:3)</PresentationFormat>
  <Paragraphs>337</Paragraphs>
  <Slides>43</Slides>
  <Notes>38</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43</vt:i4>
      </vt:variant>
    </vt:vector>
  </HeadingPairs>
  <TitlesOfParts>
    <vt:vector size="62" baseType="lpstr">
      <vt:lpstr>Cambria</vt:lpstr>
      <vt:lpstr>ScalaSans</vt:lpstr>
      <vt:lpstr>Tahoma</vt:lpstr>
      <vt:lpstr>Times</vt:lpstr>
      <vt:lpstr>Arial</vt:lpstr>
      <vt:lpstr>Calibri</vt:lpstr>
      <vt:lpstr>Wingdings</vt:lpstr>
      <vt:lpstr>Baskerville Old Face</vt:lpstr>
      <vt:lpstr>Geneva</vt:lpstr>
      <vt:lpstr>Monotype Sorts</vt:lpstr>
      <vt:lpstr>Gadugi</vt:lpstr>
      <vt:lpstr>Times New Roman</vt:lpstr>
      <vt:lpstr>Candara</vt:lpstr>
      <vt:lpstr>Trebuchet MS</vt:lpstr>
      <vt:lpstr>Calibri Light</vt:lpstr>
      <vt:lpstr>Helvetica</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Today’s Presenter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Factors influencing Employee Performance</vt:lpstr>
      <vt:lpstr>PowerPoint Presentation</vt:lpstr>
      <vt:lpstr>PowerPoint Presentation</vt:lpstr>
      <vt:lpstr>PowerPoint Presentation</vt:lpstr>
      <vt:lpstr>PowerPoint Presentation</vt:lpstr>
      <vt:lpstr>PowerPoint Presentation</vt:lpstr>
      <vt:lpstr>PowerPoint Presentation</vt:lpstr>
      <vt:lpstr>Values and Benefits </vt:lpstr>
      <vt:lpstr>PowerPoint Presentation</vt:lpstr>
      <vt:lpstr>Yesterday’s Ad</vt:lpstr>
      <vt:lpstr>PowerPoint Presentation</vt:lpstr>
      <vt:lpstr>PowerPoint Presentation</vt:lpstr>
      <vt:lpstr>PowerPoint Presentation</vt:lpstr>
      <vt:lpstr>PowerPoint Presentation</vt:lpstr>
      <vt:lpstr>PowerPoint Presentation</vt:lpstr>
      <vt:lpstr>Learning/Training Opportunities</vt:lpstr>
      <vt:lpstr>Employee Development Techniques</vt:lpstr>
      <vt:lpstr>Young People Today…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Urban Counties 2020</dc:title>
  <dc:creator>Patrick Ibarra</dc:creator>
  <cp:lastModifiedBy>Patrick Ibarra</cp:lastModifiedBy>
  <cp:revision>1258</cp:revision>
  <cp:lastPrinted>2017-08-23T17:13:08Z</cp:lastPrinted>
  <dcterms:created xsi:type="dcterms:W3CDTF">2011-10-19T19:50:59Z</dcterms:created>
  <dcterms:modified xsi:type="dcterms:W3CDTF">2019-12-18T02:59:19Z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0x010100135B201A2B4E1B4081664F5C490728C6</vt:lpwstr>
  </property>
</Properties>
</file>